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97" r:id="rId5"/>
    <p:sldId id="287" r:id="rId6"/>
    <p:sldId id="293" r:id="rId7"/>
    <p:sldId id="299" r:id="rId8"/>
    <p:sldId id="286" r:id="rId9"/>
    <p:sldId id="301" r:id="rId10"/>
    <p:sldId id="304" r:id="rId11"/>
    <p:sldId id="305" r:id="rId12"/>
    <p:sldId id="307" r:id="rId13"/>
    <p:sldId id="308" r:id="rId14"/>
    <p:sldId id="309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E9C46A"/>
    <a:srgbClr val="C9ABA7"/>
    <a:srgbClr val="ECC4BF"/>
    <a:srgbClr val="97EFD3"/>
    <a:srgbClr val="F15574"/>
    <a:srgbClr val="F4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8F970D-0B1D-4862-A4EE-9E95BBB8B228}" v="251" dt="2025-09-14T09:41:45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64" y="5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nsh Dubey" userId="5c34e7dc52312c4d" providerId="LiveId" clId="{35C8D917-83AD-416B-88A1-F67491A3D90C}"/>
    <pc:docChg chg="undo custSel addSld delSld modSld sldOrd">
      <pc:chgData name="Devansh Dubey" userId="5c34e7dc52312c4d" providerId="LiveId" clId="{35C8D917-83AD-416B-88A1-F67491A3D90C}" dt="2025-09-14T09:41:45.653" v="3683"/>
      <pc:docMkLst>
        <pc:docMk/>
      </pc:docMkLst>
      <pc:sldChg chg="del">
        <pc:chgData name="Devansh Dubey" userId="5c34e7dc52312c4d" providerId="LiveId" clId="{35C8D917-83AD-416B-88A1-F67491A3D90C}" dt="2025-09-13T21:49:48.421" v="2742" actId="2696"/>
        <pc:sldMkLst>
          <pc:docMk/>
          <pc:sldMk cId="2831084956" sldId="261"/>
        </pc:sldMkLst>
      </pc:sldChg>
      <pc:sldChg chg="del">
        <pc:chgData name="Devansh Dubey" userId="5c34e7dc52312c4d" providerId="LiveId" clId="{35C8D917-83AD-416B-88A1-F67491A3D90C}" dt="2025-09-13T21:49:52.065" v="2743" actId="2696"/>
        <pc:sldMkLst>
          <pc:docMk/>
          <pc:sldMk cId="2011023441" sldId="262"/>
        </pc:sldMkLst>
      </pc:sldChg>
      <pc:sldChg chg="del">
        <pc:chgData name="Devansh Dubey" userId="5c34e7dc52312c4d" providerId="LiveId" clId="{35C8D917-83AD-416B-88A1-F67491A3D90C}" dt="2025-09-13T21:49:38.172" v="2740" actId="2696"/>
        <pc:sldMkLst>
          <pc:docMk/>
          <pc:sldMk cId="375226397" sldId="285"/>
        </pc:sldMkLst>
      </pc:sldChg>
      <pc:sldChg chg="addSp delSp modSp mod ord modTransition setBg modAnim">
        <pc:chgData name="Devansh Dubey" userId="5c34e7dc52312c4d" providerId="LiveId" clId="{35C8D917-83AD-416B-88A1-F67491A3D90C}" dt="2025-09-14T09:41:26.226" v="3681"/>
        <pc:sldMkLst>
          <pc:docMk/>
          <pc:sldMk cId="681978606" sldId="286"/>
        </pc:sldMkLst>
        <pc:spChg chg="mod">
          <ac:chgData name="Devansh Dubey" userId="5c34e7dc52312c4d" providerId="LiveId" clId="{35C8D917-83AD-416B-88A1-F67491A3D90C}" dt="2025-09-13T20:00:25.523" v="1017" actId="20577"/>
          <ac:spMkLst>
            <pc:docMk/>
            <pc:sldMk cId="681978606" sldId="286"/>
            <ac:spMk id="2" creationId="{830B3421-27E8-64F7-C72E-A20B3B5BFD28}"/>
          </ac:spMkLst>
        </pc:spChg>
        <pc:spChg chg="mod">
          <ac:chgData name="Devansh Dubey" userId="5c34e7dc52312c4d" providerId="LiveId" clId="{35C8D917-83AD-416B-88A1-F67491A3D90C}" dt="2025-09-13T19:58:16.485" v="973" actId="20577"/>
          <ac:spMkLst>
            <pc:docMk/>
            <pc:sldMk cId="681978606" sldId="286"/>
            <ac:spMk id="3" creationId="{6FFCC227-AEF6-4194-577B-C14BE9F08F99}"/>
          </ac:spMkLst>
        </pc:spChg>
        <pc:spChg chg="mod">
          <ac:chgData name="Devansh Dubey" userId="5c34e7dc52312c4d" providerId="LiveId" clId="{35C8D917-83AD-416B-88A1-F67491A3D90C}" dt="2025-09-13T19:59:52.054" v="995" actId="113"/>
          <ac:spMkLst>
            <pc:docMk/>
            <pc:sldMk cId="681978606" sldId="286"/>
            <ac:spMk id="8" creationId="{06974E3C-F63F-9F93-EE35-CD5E465CD080}"/>
          </ac:spMkLst>
        </pc:spChg>
        <pc:spChg chg="mod">
          <ac:chgData name="Devansh Dubey" userId="5c34e7dc52312c4d" providerId="LiveId" clId="{35C8D917-83AD-416B-88A1-F67491A3D90C}" dt="2025-09-13T19:59:55.891" v="996" actId="113"/>
          <ac:spMkLst>
            <pc:docMk/>
            <pc:sldMk cId="681978606" sldId="286"/>
            <ac:spMk id="9" creationId="{482D95C9-142A-BF9A-3602-F4AB11608174}"/>
          </ac:spMkLst>
        </pc:spChg>
        <pc:spChg chg="mod">
          <ac:chgData name="Devansh Dubey" userId="5c34e7dc52312c4d" providerId="LiveId" clId="{35C8D917-83AD-416B-88A1-F67491A3D90C}" dt="2025-09-13T20:00:00.409" v="997" actId="113"/>
          <ac:spMkLst>
            <pc:docMk/>
            <pc:sldMk cId="681978606" sldId="286"/>
            <ac:spMk id="10" creationId="{DD2F5204-1928-06AD-9878-6DD27D5DF27D}"/>
          </ac:spMkLst>
        </pc:spChg>
        <pc:spChg chg="mod">
          <ac:chgData name="Devansh Dubey" userId="5c34e7dc52312c4d" providerId="LiveId" clId="{35C8D917-83AD-416B-88A1-F67491A3D90C}" dt="2025-09-13T20:00:04.174" v="998" actId="113"/>
          <ac:spMkLst>
            <pc:docMk/>
            <pc:sldMk cId="681978606" sldId="286"/>
            <ac:spMk id="11" creationId="{64977FAA-28B8-34BB-09CE-CCE6C8C73D62}"/>
          </ac:spMkLst>
        </pc:spChg>
        <pc:spChg chg="mod">
          <ac:chgData name="Devansh Dubey" userId="5c34e7dc52312c4d" providerId="LiveId" clId="{35C8D917-83AD-416B-88A1-F67491A3D90C}" dt="2025-09-13T20:00:08.166" v="999" actId="113"/>
          <ac:spMkLst>
            <pc:docMk/>
            <pc:sldMk cId="681978606" sldId="286"/>
            <ac:spMk id="12" creationId="{8B9D1FB0-0B3C-DCCA-CB4F-4FEAE1317B81}"/>
          </ac:spMkLst>
        </pc:spChg>
        <pc:spChg chg="mod">
          <ac:chgData name="Devansh Dubey" userId="5c34e7dc52312c4d" providerId="LiveId" clId="{35C8D917-83AD-416B-88A1-F67491A3D90C}" dt="2025-09-13T20:08:33.114" v="1053" actId="20577"/>
          <ac:spMkLst>
            <pc:docMk/>
            <pc:sldMk cId="681978606" sldId="286"/>
            <ac:spMk id="13" creationId="{8FA1C40B-4426-2DD0-CFB0-3E30E9C28215}"/>
          </ac:spMkLst>
        </pc:spChg>
        <pc:spChg chg="mod">
          <ac:chgData name="Devansh Dubey" userId="5c34e7dc52312c4d" providerId="LiveId" clId="{35C8D917-83AD-416B-88A1-F67491A3D90C}" dt="2025-09-13T20:07:32.461" v="1038" actId="20577"/>
          <ac:spMkLst>
            <pc:docMk/>
            <pc:sldMk cId="681978606" sldId="286"/>
            <ac:spMk id="14" creationId="{DE3B97B2-F540-9F02-5569-597A7E7B6E59}"/>
          </ac:spMkLst>
        </pc:spChg>
        <pc:spChg chg="mod">
          <ac:chgData name="Devansh Dubey" userId="5c34e7dc52312c4d" providerId="LiveId" clId="{35C8D917-83AD-416B-88A1-F67491A3D90C}" dt="2025-09-13T20:08:28.498" v="1051" actId="20577"/>
          <ac:spMkLst>
            <pc:docMk/>
            <pc:sldMk cId="681978606" sldId="286"/>
            <ac:spMk id="15" creationId="{9EB92BE4-4ECF-AA5A-EBFA-AC2DBA93582C}"/>
          </ac:spMkLst>
        </pc:spChg>
        <pc:spChg chg="add del mod">
          <ac:chgData name="Devansh Dubey" userId="5c34e7dc52312c4d" providerId="LiveId" clId="{35C8D917-83AD-416B-88A1-F67491A3D90C}" dt="2025-09-13T19:29:52.730" v="126"/>
          <ac:spMkLst>
            <pc:docMk/>
            <pc:sldMk cId="681978606" sldId="286"/>
            <ac:spMk id="16" creationId="{2CAEEAA5-5249-49C6-8531-4950252263D2}"/>
          </ac:spMkLst>
        </pc:spChg>
        <pc:spChg chg="add del mod">
          <ac:chgData name="Devansh Dubey" userId="5c34e7dc52312c4d" providerId="LiveId" clId="{35C8D917-83AD-416B-88A1-F67491A3D90C}" dt="2025-09-13T19:29:52.731" v="128"/>
          <ac:spMkLst>
            <pc:docMk/>
            <pc:sldMk cId="681978606" sldId="286"/>
            <ac:spMk id="17" creationId="{E64C9110-8F80-2E97-C5FB-0C428A63F130}"/>
          </ac:spMkLst>
        </pc:spChg>
        <pc:picChg chg="add del mod">
          <ac:chgData name="Devansh Dubey" userId="5c34e7dc52312c4d" providerId="LiveId" clId="{35C8D917-83AD-416B-88A1-F67491A3D90C}" dt="2025-09-13T19:58:14.127" v="972" actId="21"/>
          <ac:picMkLst>
            <pc:docMk/>
            <pc:sldMk cId="681978606" sldId="286"/>
            <ac:picMk id="19" creationId="{89FC42BB-8BC7-AA73-0D77-4D52F31A2D59}"/>
          </ac:picMkLst>
        </pc:picChg>
      </pc:sldChg>
      <pc:sldChg chg="modSp mod modTransition">
        <pc:chgData name="Devansh Dubey" userId="5c34e7dc52312c4d" providerId="LiveId" clId="{35C8D917-83AD-416B-88A1-F67491A3D90C}" dt="2025-09-14T09:23:59.938" v="3548"/>
        <pc:sldMkLst>
          <pc:docMk/>
          <pc:sldMk cId="3780002892" sldId="287"/>
        </pc:sldMkLst>
        <pc:spChg chg="mod">
          <ac:chgData name="Devansh Dubey" userId="5c34e7dc52312c4d" providerId="LiveId" clId="{35C8D917-83AD-416B-88A1-F67491A3D90C}" dt="2025-09-14T09:16:37.392" v="3505" actId="255"/>
          <ac:spMkLst>
            <pc:docMk/>
            <pc:sldMk cId="3780002892" sldId="287"/>
            <ac:spMk id="3" creationId="{665BC0F7-9BAB-2ADE-CF39-13047262085B}"/>
          </ac:spMkLst>
        </pc:spChg>
        <pc:spChg chg="mod">
          <ac:chgData name="Devansh Dubey" userId="5c34e7dc52312c4d" providerId="LiveId" clId="{35C8D917-83AD-416B-88A1-F67491A3D90C}" dt="2025-09-14T09:16:19.803" v="3503" actId="1076"/>
          <ac:spMkLst>
            <pc:docMk/>
            <pc:sldMk cId="3780002892" sldId="287"/>
            <ac:spMk id="4" creationId="{F7F72EA7-7448-EA7A-DE1C-33CD1331CDA4}"/>
          </ac:spMkLst>
        </pc:spChg>
      </pc:sldChg>
      <pc:sldChg chg="addSp delSp modSp del mod ord">
        <pc:chgData name="Devansh Dubey" userId="5c34e7dc52312c4d" providerId="LiveId" clId="{35C8D917-83AD-416B-88A1-F67491A3D90C}" dt="2025-09-14T09:04:53.196" v="3468" actId="2696"/>
        <pc:sldMkLst>
          <pc:docMk/>
          <pc:sldMk cId="613288997" sldId="288"/>
        </pc:sldMkLst>
        <pc:spChg chg="mod">
          <ac:chgData name="Devansh Dubey" userId="5c34e7dc52312c4d" providerId="LiveId" clId="{35C8D917-83AD-416B-88A1-F67491A3D90C}" dt="2025-09-14T08:58:12.565" v="3445" actId="20577"/>
          <ac:spMkLst>
            <pc:docMk/>
            <pc:sldMk cId="613288997" sldId="288"/>
            <ac:spMk id="2" creationId="{88016E8D-F725-5549-D79B-2197F3311E34}"/>
          </ac:spMkLst>
        </pc:spChg>
        <pc:spChg chg="del mod">
          <ac:chgData name="Devansh Dubey" userId="5c34e7dc52312c4d" providerId="LiveId" clId="{35C8D917-83AD-416B-88A1-F67491A3D90C}" dt="2025-09-14T08:57:06.738" v="3435" actId="21"/>
          <ac:spMkLst>
            <pc:docMk/>
            <pc:sldMk cId="613288997" sldId="288"/>
            <ac:spMk id="4" creationId="{F286FC47-3017-DA16-F8BF-CBFF553CB9F5}"/>
          </ac:spMkLst>
        </pc:spChg>
        <pc:spChg chg="del mod">
          <ac:chgData name="Devansh Dubey" userId="5c34e7dc52312c4d" providerId="LiveId" clId="{35C8D917-83AD-416B-88A1-F67491A3D90C}" dt="2025-09-14T08:57:09.466" v="3436" actId="21"/>
          <ac:spMkLst>
            <pc:docMk/>
            <pc:sldMk cId="613288997" sldId="288"/>
            <ac:spMk id="5" creationId="{7B9D02FC-1940-72AB-8671-0839E2CF024F}"/>
          </ac:spMkLst>
        </pc:spChg>
        <pc:spChg chg="del">
          <ac:chgData name="Devansh Dubey" userId="5c34e7dc52312c4d" providerId="LiveId" clId="{35C8D917-83AD-416B-88A1-F67491A3D90C}" dt="2025-09-14T08:57:17.198" v="3437" actId="21"/>
          <ac:spMkLst>
            <pc:docMk/>
            <pc:sldMk cId="613288997" sldId="288"/>
            <ac:spMk id="6" creationId="{6AB13DEF-ED86-6E5A-5AD2-C9B364E4A295}"/>
          </ac:spMkLst>
        </pc:spChg>
        <pc:spChg chg="add del mod">
          <ac:chgData name="Devansh Dubey" userId="5c34e7dc52312c4d" providerId="LiveId" clId="{35C8D917-83AD-416B-88A1-F67491A3D90C}" dt="2025-09-14T08:57:20.538" v="3438" actId="21"/>
          <ac:spMkLst>
            <pc:docMk/>
            <pc:sldMk cId="613288997" sldId="288"/>
            <ac:spMk id="10" creationId="{DE701DA8-A485-1A28-7E1E-85523E6488AD}"/>
          </ac:spMkLst>
        </pc:spChg>
      </pc:sldChg>
      <pc:sldChg chg="modSp del mod ord setBg">
        <pc:chgData name="Devansh Dubey" userId="5c34e7dc52312c4d" providerId="LiveId" clId="{35C8D917-83AD-416B-88A1-F67491A3D90C}" dt="2025-09-13T20:20:05.412" v="1245" actId="2696"/>
        <pc:sldMkLst>
          <pc:docMk/>
          <pc:sldMk cId="559354457" sldId="289"/>
        </pc:sldMkLst>
        <pc:spChg chg="mod">
          <ac:chgData name="Devansh Dubey" userId="5c34e7dc52312c4d" providerId="LiveId" clId="{35C8D917-83AD-416B-88A1-F67491A3D90C}" dt="2025-09-13T20:12:00.410" v="1102" actId="255"/>
          <ac:spMkLst>
            <pc:docMk/>
            <pc:sldMk cId="559354457" sldId="289"/>
            <ac:spMk id="2" creationId="{C5B3F929-AF18-813C-9936-2EAB59511063}"/>
          </ac:spMkLst>
        </pc:spChg>
        <pc:spChg chg="mod">
          <ac:chgData name="Devansh Dubey" userId="5c34e7dc52312c4d" providerId="LiveId" clId="{35C8D917-83AD-416B-88A1-F67491A3D90C}" dt="2025-09-13T20:13:50.217" v="1162" actId="2711"/>
          <ac:spMkLst>
            <pc:docMk/>
            <pc:sldMk cId="559354457" sldId="289"/>
            <ac:spMk id="3" creationId="{2BF0E702-3A2A-79FE-6C7C-4ABFA3EC8254}"/>
          </ac:spMkLst>
        </pc:spChg>
        <pc:spChg chg="mod">
          <ac:chgData name="Devansh Dubey" userId="5c34e7dc52312c4d" providerId="LiveId" clId="{35C8D917-83AD-416B-88A1-F67491A3D90C}" dt="2025-09-13T20:12:43.829" v="1129" actId="255"/>
          <ac:spMkLst>
            <pc:docMk/>
            <pc:sldMk cId="559354457" sldId="289"/>
            <ac:spMk id="4" creationId="{E3088347-D7E0-F453-D17B-7C2C3835104F}"/>
          </ac:spMkLst>
        </pc:spChg>
        <pc:spChg chg="mod">
          <ac:chgData name="Devansh Dubey" userId="5c34e7dc52312c4d" providerId="LiveId" clId="{35C8D917-83AD-416B-88A1-F67491A3D90C}" dt="2025-09-13T20:15:36.873" v="1206" actId="255"/>
          <ac:spMkLst>
            <pc:docMk/>
            <pc:sldMk cId="559354457" sldId="289"/>
            <ac:spMk id="5" creationId="{607671AF-A580-DFF8-DD53-11CF125B5C0F}"/>
          </ac:spMkLst>
        </pc:spChg>
        <pc:spChg chg="mod">
          <ac:chgData name="Devansh Dubey" userId="5c34e7dc52312c4d" providerId="LiveId" clId="{35C8D917-83AD-416B-88A1-F67491A3D90C}" dt="2025-09-13T20:16:27.992" v="1236" actId="255"/>
          <ac:spMkLst>
            <pc:docMk/>
            <pc:sldMk cId="559354457" sldId="289"/>
            <ac:spMk id="6" creationId="{429AA47D-4B67-1E1F-043D-9C7471285F63}"/>
          </ac:spMkLst>
        </pc:spChg>
        <pc:spChg chg="mod">
          <ac:chgData name="Devansh Dubey" userId="5c34e7dc52312c4d" providerId="LiveId" clId="{35C8D917-83AD-416B-88A1-F67491A3D90C}" dt="2025-09-13T20:11:13.919" v="1070" actId="20577"/>
          <ac:spMkLst>
            <pc:docMk/>
            <pc:sldMk cId="559354457" sldId="289"/>
            <ac:spMk id="7" creationId="{1A8692FD-3676-EAB5-DC24-364040BE819C}"/>
          </ac:spMkLst>
        </pc:spChg>
      </pc:sldChg>
      <pc:sldChg chg="del">
        <pc:chgData name="Devansh Dubey" userId="5c34e7dc52312c4d" providerId="LiveId" clId="{35C8D917-83AD-416B-88A1-F67491A3D90C}" dt="2025-09-13T21:50:05.074" v="2744" actId="2696"/>
        <pc:sldMkLst>
          <pc:docMk/>
          <pc:sldMk cId="3251802089" sldId="290"/>
        </pc:sldMkLst>
      </pc:sldChg>
      <pc:sldChg chg="del">
        <pc:chgData name="Devansh Dubey" userId="5c34e7dc52312c4d" providerId="LiveId" clId="{35C8D917-83AD-416B-88A1-F67491A3D90C}" dt="2025-09-13T21:50:09.407" v="2745" actId="2696"/>
        <pc:sldMkLst>
          <pc:docMk/>
          <pc:sldMk cId="3917619153" sldId="291"/>
        </pc:sldMkLst>
      </pc:sldChg>
      <pc:sldChg chg="del">
        <pc:chgData name="Devansh Dubey" userId="5c34e7dc52312c4d" providerId="LiveId" clId="{35C8D917-83AD-416B-88A1-F67491A3D90C}" dt="2025-09-13T21:50:37.408" v="2752" actId="2696"/>
        <pc:sldMkLst>
          <pc:docMk/>
          <pc:sldMk cId="1646725871" sldId="292"/>
        </pc:sldMkLst>
      </pc:sldChg>
      <pc:sldChg chg="modTransition">
        <pc:chgData name="Devansh Dubey" userId="5c34e7dc52312c4d" providerId="LiveId" clId="{35C8D917-83AD-416B-88A1-F67491A3D90C}" dt="2025-09-14T09:24:50.109" v="3555"/>
        <pc:sldMkLst>
          <pc:docMk/>
          <pc:sldMk cId="3095245344" sldId="293"/>
        </pc:sldMkLst>
      </pc:sldChg>
      <pc:sldChg chg="addSp delSp modSp mod ord modTransition setBg modAnim">
        <pc:chgData name="Devansh Dubey" userId="5c34e7dc52312c4d" providerId="LiveId" clId="{35C8D917-83AD-416B-88A1-F67491A3D90C}" dt="2025-09-14T09:36:51.166" v="3659"/>
        <pc:sldMkLst>
          <pc:docMk/>
          <pc:sldMk cId="591722392" sldId="294"/>
        </pc:sldMkLst>
        <pc:spChg chg="mod">
          <ac:chgData name="Devansh Dubey" userId="5c34e7dc52312c4d" providerId="LiveId" clId="{35C8D917-83AD-416B-88A1-F67491A3D90C}" dt="2025-09-14T08:54:37.804" v="3423" actId="1076"/>
          <ac:spMkLst>
            <pc:docMk/>
            <pc:sldMk cId="591722392" sldId="294"/>
            <ac:spMk id="2" creationId="{9E67AD6B-0EBB-7092-13C6-240F8A4A4E99}"/>
          </ac:spMkLst>
        </pc:spChg>
        <pc:spChg chg="mod">
          <ac:chgData name="Devansh Dubey" userId="5c34e7dc52312c4d" providerId="LiveId" clId="{35C8D917-83AD-416B-88A1-F67491A3D90C}" dt="2025-09-14T09:04:23.633" v="3464" actId="1076"/>
          <ac:spMkLst>
            <pc:docMk/>
            <pc:sldMk cId="591722392" sldId="294"/>
            <ac:spMk id="3" creationId="{DFAA7609-6E6A-B996-BC29-F9AA857D7B35}"/>
          </ac:spMkLst>
        </pc:spChg>
        <pc:spChg chg="add del mod">
          <ac:chgData name="Devansh Dubey" userId="5c34e7dc52312c4d" providerId="LiveId" clId="{35C8D917-83AD-416B-88A1-F67491A3D90C}" dt="2025-09-14T09:03:51.861" v="3462" actId="931"/>
          <ac:spMkLst>
            <pc:docMk/>
            <pc:sldMk cId="591722392" sldId="294"/>
            <ac:spMk id="5" creationId="{0CC7A71E-335F-3A66-71D4-BD7BA996B463}"/>
          </ac:spMkLst>
        </pc:spChg>
        <pc:picChg chg="add mod">
          <ac:chgData name="Devansh Dubey" userId="5c34e7dc52312c4d" providerId="LiveId" clId="{35C8D917-83AD-416B-88A1-F67491A3D90C}" dt="2025-09-14T09:03:53.938" v="3463" actId="27614"/>
          <ac:picMkLst>
            <pc:docMk/>
            <pc:sldMk cId="591722392" sldId="294"/>
            <ac:picMk id="7" creationId="{BDAA7129-F8B1-C135-D2C5-9D89D71B959E}"/>
          </ac:picMkLst>
        </pc:picChg>
        <pc:picChg chg="del">
          <ac:chgData name="Devansh Dubey" userId="5c34e7dc52312c4d" providerId="LiveId" clId="{35C8D917-83AD-416B-88A1-F67491A3D90C}" dt="2025-09-14T08:55:36.408" v="3429" actId="21"/>
          <ac:picMkLst>
            <pc:docMk/>
            <pc:sldMk cId="591722392" sldId="294"/>
            <ac:picMk id="12" creationId="{EDD0654D-0EEE-9D11-4D37-133C0B9A496D}"/>
          </ac:picMkLst>
        </pc:picChg>
      </pc:sldChg>
      <pc:sldChg chg="addSp delSp modSp del mod">
        <pc:chgData name="Devansh Dubey" userId="5c34e7dc52312c4d" providerId="LiveId" clId="{35C8D917-83AD-416B-88A1-F67491A3D90C}" dt="2025-09-14T09:04:43.982" v="3466" actId="2696"/>
        <pc:sldMkLst>
          <pc:docMk/>
          <pc:sldMk cId="2397583386" sldId="295"/>
        </pc:sldMkLst>
        <pc:spChg chg="add mod">
          <ac:chgData name="Devansh Dubey" userId="5c34e7dc52312c4d" providerId="LiveId" clId="{35C8D917-83AD-416B-88A1-F67491A3D90C}" dt="2025-09-14T08:52:40.795" v="3272" actId="21"/>
          <ac:spMkLst>
            <pc:docMk/>
            <pc:sldMk cId="2397583386" sldId="295"/>
            <ac:spMk id="3" creationId="{A87D93B4-64BD-EE09-4177-F6EBA760162E}"/>
          </ac:spMkLst>
        </pc:spChg>
        <pc:picChg chg="del">
          <ac:chgData name="Devansh Dubey" userId="5c34e7dc52312c4d" providerId="LiveId" clId="{35C8D917-83AD-416B-88A1-F67491A3D90C}" dt="2025-09-14T08:52:40.795" v="3272" actId="21"/>
          <ac:picMkLst>
            <pc:docMk/>
            <pc:sldMk cId="2397583386" sldId="295"/>
            <ac:picMk id="33" creationId="{1D963291-0332-DAB6-6090-6778FC7899BD}"/>
          </ac:picMkLst>
        </pc:picChg>
      </pc:sldChg>
      <pc:sldChg chg="addSp delSp modSp del mod ord setBg">
        <pc:chgData name="Devansh Dubey" userId="5c34e7dc52312c4d" providerId="LiveId" clId="{35C8D917-83AD-416B-88A1-F67491A3D90C}" dt="2025-09-13T20:07:08.717" v="1021" actId="2696"/>
        <pc:sldMkLst>
          <pc:docMk/>
          <pc:sldMk cId="866533554" sldId="296"/>
        </pc:sldMkLst>
        <pc:spChg chg="mod">
          <ac:chgData name="Devansh Dubey" userId="5c34e7dc52312c4d" providerId="LiveId" clId="{35C8D917-83AD-416B-88A1-F67491A3D90C}" dt="2025-09-13T19:59:24.153" v="993" actId="255"/>
          <ac:spMkLst>
            <pc:docMk/>
            <pc:sldMk cId="866533554" sldId="296"/>
            <ac:spMk id="2" creationId="{A2C579D0-D5BE-BC05-B3B3-05E97433F452}"/>
          </ac:spMkLst>
        </pc:spChg>
        <pc:spChg chg="add del mod">
          <ac:chgData name="Devansh Dubey" userId="5c34e7dc52312c4d" providerId="LiveId" clId="{35C8D917-83AD-416B-88A1-F67491A3D90C}" dt="2025-09-13T19:36:56.037" v="132" actId="931"/>
          <ac:spMkLst>
            <pc:docMk/>
            <pc:sldMk cId="866533554" sldId="296"/>
            <ac:spMk id="4" creationId="{0982BAEC-769E-11BA-F28F-D0E8CF98BA95}"/>
          </ac:spMkLst>
        </pc:spChg>
        <pc:spChg chg="mod">
          <ac:chgData name="Devansh Dubey" userId="5c34e7dc52312c4d" providerId="LiveId" clId="{35C8D917-83AD-416B-88A1-F67491A3D90C}" dt="2025-09-13T19:46:52.149" v="831" actId="255"/>
          <ac:spMkLst>
            <pc:docMk/>
            <pc:sldMk cId="866533554" sldId="296"/>
            <ac:spMk id="8" creationId="{A166C0EF-C5A6-69F2-BCD5-6F3E10322961}"/>
          </ac:spMkLst>
        </pc:spChg>
        <pc:spChg chg="mod">
          <ac:chgData name="Devansh Dubey" userId="5c34e7dc52312c4d" providerId="LiveId" clId="{35C8D917-83AD-416B-88A1-F67491A3D90C}" dt="2025-09-13T19:46:43.283" v="830" actId="255"/>
          <ac:spMkLst>
            <pc:docMk/>
            <pc:sldMk cId="866533554" sldId="296"/>
            <ac:spMk id="9" creationId="{8A268DA4-D5BC-38AA-54EB-D10668305C7E}"/>
          </ac:spMkLst>
        </pc:spChg>
        <pc:spChg chg="del">
          <ac:chgData name="Devansh Dubey" userId="5c34e7dc52312c4d" providerId="LiveId" clId="{35C8D917-83AD-416B-88A1-F67491A3D90C}" dt="2025-09-13T19:46:59.547" v="833" actId="478"/>
          <ac:spMkLst>
            <pc:docMk/>
            <pc:sldMk cId="866533554" sldId="296"/>
            <ac:spMk id="10" creationId="{D5589FD6-C049-67E3-0386-55C9E18A5B7F}"/>
          </ac:spMkLst>
        </pc:spChg>
        <pc:spChg chg="mod">
          <ac:chgData name="Devansh Dubey" userId="5c34e7dc52312c4d" providerId="LiveId" clId="{35C8D917-83AD-416B-88A1-F67491A3D90C}" dt="2025-09-13T19:45:42.297" v="767" actId="20577"/>
          <ac:spMkLst>
            <pc:docMk/>
            <pc:sldMk cId="866533554" sldId="296"/>
            <ac:spMk id="13" creationId="{57A2B835-2EB4-13B7-BE89-EDFBC68B96C3}"/>
          </ac:spMkLst>
        </pc:spChg>
        <pc:spChg chg="mod">
          <ac:chgData name="Devansh Dubey" userId="5c34e7dc52312c4d" providerId="LiveId" clId="{35C8D917-83AD-416B-88A1-F67491A3D90C}" dt="2025-09-13T19:46:03.875" v="794" actId="20577"/>
          <ac:spMkLst>
            <pc:docMk/>
            <pc:sldMk cId="866533554" sldId="296"/>
            <ac:spMk id="14" creationId="{E798351D-2881-C0EE-6D6D-424E1230A6D4}"/>
          </ac:spMkLst>
        </pc:spChg>
        <pc:spChg chg="del">
          <ac:chgData name="Devansh Dubey" userId="5c34e7dc52312c4d" providerId="LiveId" clId="{35C8D917-83AD-416B-88A1-F67491A3D90C}" dt="2025-09-13T19:46:54.880" v="832" actId="478"/>
          <ac:spMkLst>
            <pc:docMk/>
            <pc:sldMk cId="866533554" sldId="296"/>
            <ac:spMk id="15" creationId="{A0AE4BAA-4471-F175-A91F-AF7D4D9694F3}"/>
          </ac:spMkLst>
        </pc:spChg>
        <pc:spChg chg="add del mod">
          <ac:chgData name="Devansh Dubey" userId="5c34e7dc52312c4d" providerId="LiveId" clId="{35C8D917-83AD-416B-88A1-F67491A3D90C}" dt="2025-09-13T19:42:36.400" v="708" actId="931"/>
          <ac:spMkLst>
            <pc:docMk/>
            <pc:sldMk cId="866533554" sldId="296"/>
            <ac:spMk id="18" creationId="{8736782A-DF6A-A721-4B26-1958045C5B3C}"/>
          </ac:spMkLst>
        </pc:spChg>
        <pc:spChg chg="add del mod">
          <ac:chgData name="Devansh Dubey" userId="5c34e7dc52312c4d" providerId="LiveId" clId="{35C8D917-83AD-416B-88A1-F67491A3D90C}" dt="2025-09-13T19:51:01.432" v="834" actId="931"/>
          <ac:spMkLst>
            <pc:docMk/>
            <pc:sldMk cId="866533554" sldId="296"/>
            <ac:spMk id="22" creationId="{071205F6-8720-B594-EC39-037DB555AAED}"/>
          </ac:spMkLst>
        </pc:spChg>
        <pc:spChg chg="add mod">
          <ac:chgData name="Devansh Dubey" userId="5c34e7dc52312c4d" providerId="LiveId" clId="{35C8D917-83AD-416B-88A1-F67491A3D90C}" dt="2025-09-13T19:46:54.880" v="832" actId="478"/>
          <ac:spMkLst>
            <pc:docMk/>
            <pc:sldMk cId="866533554" sldId="296"/>
            <ac:spMk id="24" creationId="{5B63E938-95B0-DDD9-3D6D-ED2577EDE75D}"/>
          </ac:spMkLst>
        </pc:spChg>
        <pc:spChg chg="add mod">
          <ac:chgData name="Devansh Dubey" userId="5c34e7dc52312c4d" providerId="LiveId" clId="{35C8D917-83AD-416B-88A1-F67491A3D90C}" dt="2025-09-13T19:46:59.547" v="833" actId="478"/>
          <ac:spMkLst>
            <pc:docMk/>
            <pc:sldMk cId="866533554" sldId="296"/>
            <ac:spMk id="26" creationId="{AB234D4F-3FF6-D491-E7E5-637412A08DE7}"/>
          </ac:spMkLst>
        </pc:spChg>
        <pc:picChg chg="add del mod">
          <ac:chgData name="Devansh Dubey" userId="5c34e7dc52312c4d" providerId="LiveId" clId="{35C8D917-83AD-416B-88A1-F67491A3D90C}" dt="2025-09-13T19:42:29.525" v="707" actId="21"/>
          <ac:picMkLst>
            <pc:docMk/>
            <pc:sldMk cId="866533554" sldId="296"/>
            <ac:picMk id="6" creationId="{4636E584-BA44-9CA5-FA2F-6D48ED3EC236}"/>
          </ac:picMkLst>
        </pc:picChg>
        <pc:picChg chg="add del mod">
          <ac:chgData name="Devansh Dubey" userId="5c34e7dc52312c4d" providerId="LiveId" clId="{35C8D917-83AD-416B-88A1-F67491A3D90C}" dt="2025-09-13T19:45:21.212" v="710" actId="21"/>
          <ac:picMkLst>
            <pc:docMk/>
            <pc:sldMk cId="866533554" sldId="296"/>
            <ac:picMk id="20" creationId="{F1B428C0-0364-D5F8-B9F4-D3FF79FF3EE3}"/>
          </ac:picMkLst>
        </pc:picChg>
        <pc:picChg chg="add mod">
          <ac:chgData name="Devansh Dubey" userId="5c34e7dc52312c4d" providerId="LiveId" clId="{35C8D917-83AD-416B-88A1-F67491A3D90C}" dt="2025-09-13T19:52:02.156" v="837" actId="14861"/>
          <ac:picMkLst>
            <pc:docMk/>
            <pc:sldMk cId="866533554" sldId="296"/>
            <ac:picMk id="28" creationId="{51985F31-5033-577F-67B1-7EE168D6A378}"/>
          </ac:picMkLst>
        </pc:picChg>
        <pc:picChg chg="del">
          <ac:chgData name="Devansh Dubey" userId="5c34e7dc52312c4d" providerId="LiveId" clId="{35C8D917-83AD-416B-88A1-F67491A3D90C}" dt="2025-09-13T19:30:59.881" v="131" actId="478"/>
          <ac:picMkLst>
            <pc:docMk/>
            <pc:sldMk cId="866533554" sldId="296"/>
            <ac:picMk id="82" creationId="{946DCADD-AD38-1B8D-01D3-9FC0FDA5D182}"/>
          </ac:picMkLst>
        </pc:picChg>
        <pc:picChg chg="mod">
          <ac:chgData name="Devansh Dubey" userId="5c34e7dc52312c4d" providerId="LiveId" clId="{35C8D917-83AD-416B-88A1-F67491A3D90C}" dt="2025-09-13T19:40:10.137" v="141" actId="14861"/>
          <ac:picMkLst>
            <pc:docMk/>
            <pc:sldMk cId="866533554" sldId="296"/>
            <ac:picMk id="84" creationId="{62583283-A6AD-B55E-25D4-E6CFB25B8FC2}"/>
          </ac:picMkLst>
        </pc:picChg>
      </pc:sldChg>
      <pc:sldChg chg="modTransition">
        <pc:chgData name="Devansh Dubey" userId="5c34e7dc52312c4d" providerId="LiveId" clId="{35C8D917-83AD-416B-88A1-F67491A3D90C}" dt="2025-09-14T09:41:45.653" v="3683"/>
        <pc:sldMkLst>
          <pc:docMk/>
          <pc:sldMk cId="4119553218" sldId="297"/>
        </pc:sldMkLst>
      </pc:sldChg>
      <pc:sldChg chg="del">
        <pc:chgData name="Devansh Dubey" userId="5c34e7dc52312c4d" providerId="LiveId" clId="{35C8D917-83AD-416B-88A1-F67491A3D90C}" dt="2025-09-13T21:49:32.027" v="2739" actId="2696"/>
        <pc:sldMkLst>
          <pc:docMk/>
          <pc:sldMk cId="1939640467" sldId="298"/>
        </pc:sldMkLst>
      </pc:sldChg>
      <pc:sldChg chg="modTransition">
        <pc:chgData name="Devansh Dubey" userId="5c34e7dc52312c4d" providerId="LiveId" clId="{35C8D917-83AD-416B-88A1-F67491A3D90C}" dt="2025-09-14T09:26:55.919" v="3575"/>
        <pc:sldMkLst>
          <pc:docMk/>
          <pc:sldMk cId="1544119604" sldId="299"/>
        </pc:sldMkLst>
      </pc:sldChg>
      <pc:sldChg chg="addSp modSp new del mod ord">
        <pc:chgData name="Devansh Dubey" userId="5c34e7dc52312c4d" providerId="LiveId" clId="{35C8D917-83AD-416B-88A1-F67491A3D90C}" dt="2025-09-14T09:09:44.494" v="3469" actId="2696"/>
        <pc:sldMkLst>
          <pc:docMk/>
          <pc:sldMk cId="1026554641" sldId="300"/>
        </pc:sldMkLst>
        <pc:picChg chg="add mod">
          <ac:chgData name="Devansh Dubey" userId="5c34e7dc52312c4d" providerId="LiveId" clId="{35C8D917-83AD-416B-88A1-F67491A3D90C}" dt="2025-09-13T20:08:09.254" v="1047" actId="14100"/>
          <ac:picMkLst>
            <pc:docMk/>
            <pc:sldMk cId="1026554641" sldId="300"/>
            <ac:picMk id="6" creationId="{552BBC92-5E7F-74F1-D131-C8D82CA9FCDB}"/>
          </ac:picMkLst>
        </pc:picChg>
      </pc:sldChg>
      <pc:sldChg chg="new del">
        <pc:chgData name="Devansh Dubey" userId="5c34e7dc52312c4d" providerId="LiveId" clId="{35C8D917-83AD-416B-88A1-F67491A3D90C}" dt="2025-09-13T20:06:36.893" v="1019" actId="2696"/>
        <pc:sldMkLst>
          <pc:docMk/>
          <pc:sldMk cId="1189274076" sldId="300"/>
        </pc:sldMkLst>
      </pc:sldChg>
      <pc:sldChg chg="addSp delSp modSp new mod modTransition setBg modAnim">
        <pc:chgData name="Devansh Dubey" userId="5c34e7dc52312c4d" providerId="LiveId" clId="{35C8D917-83AD-416B-88A1-F67491A3D90C}" dt="2025-09-14T09:33:36.560" v="3630"/>
        <pc:sldMkLst>
          <pc:docMk/>
          <pc:sldMk cId="2461290724" sldId="301"/>
        </pc:sldMkLst>
        <pc:spChg chg="mod">
          <ac:chgData name="Devansh Dubey" userId="5c34e7dc52312c4d" providerId="LiveId" clId="{35C8D917-83AD-416B-88A1-F67491A3D90C}" dt="2025-09-13T21:05:25.904" v="1987" actId="1076"/>
          <ac:spMkLst>
            <pc:docMk/>
            <pc:sldMk cId="2461290724" sldId="301"/>
            <ac:spMk id="2" creationId="{F89014E8-9171-B462-443D-0F729F88ABE2}"/>
          </ac:spMkLst>
        </pc:spChg>
        <pc:spChg chg="del">
          <ac:chgData name="Devansh Dubey" userId="5c34e7dc52312c4d" providerId="LiveId" clId="{35C8D917-83AD-416B-88A1-F67491A3D90C}" dt="2025-09-13T20:34:34.553" v="1272"/>
          <ac:spMkLst>
            <pc:docMk/>
            <pc:sldMk cId="2461290724" sldId="301"/>
            <ac:spMk id="3" creationId="{BFB5BA0F-1EB6-39C7-3E70-996882F6A637}"/>
          </ac:spMkLst>
        </pc:spChg>
        <pc:spChg chg="del mod">
          <ac:chgData name="Devansh Dubey" userId="5c34e7dc52312c4d" providerId="LiveId" clId="{35C8D917-83AD-416B-88A1-F67491A3D90C}" dt="2025-09-13T20:37:16.853" v="1319" actId="21"/>
          <ac:spMkLst>
            <pc:docMk/>
            <pc:sldMk cId="2461290724" sldId="301"/>
            <ac:spMk id="4" creationId="{975024D8-A23D-CBDE-8639-82C5003C34D9}"/>
          </ac:spMkLst>
        </pc:spChg>
        <pc:spChg chg="mod">
          <ac:chgData name="Devansh Dubey" userId="5c34e7dc52312c4d" providerId="LiveId" clId="{35C8D917-83AD-416B-88A1-F67491A3D90C}" dt="2025-09-13T20:54:47.527" v="1694" actId="20577"/>
          <ac:spMkLst>
            <pc:docMk/>
            <pc:sldMk cId="2461290724" sldId="301"/>
            <ac:spMk id="5" creationId="{5D984EE7-2F9E-2E46-D345-97A3901129A1}"/>
          </ac:spMkLst>
        </pc:spChg>
        <pc:spChg chg="del">
          <ac:chgData name="Devansh Dubey" userId="5c34e7dc52312c4d" providerId="LiveId" clId="{35C8D917-83AD-416B-88A1-F67491A3D90C}" dt="2025-09-13T20:40:08.842" v="1362"/>
          <ac:spMkLst>
            <pc:docMk/>
            <pc:sldMk cId="2461290724" sldId="301"/>
            <ac:spMk id="6" creationId="{156C9F86-3E2E-A218-6139-741EA11138AA}"/>
          </ac:spMkLst>
        </pc:spChg>
        <pc:spChg chg="del mod">
          <ac:chgData name="Devansh Dubey" userId="5c34e7dc52312c4d" providerId="LiveId" clId="{35C8D917-83AD-416B-88A1-F67491A3D90C}" dt="2025-09-13T20:41:22.832" v="1377" actId="21"/>
          <ac:spMkLst>
            <pc:docMk/>
            <pc:sldMk cId="2461290724" sldId="301"/>
            <ac:spMk id="7" creationId="{94653D8A-9823-23AD-A89D-1B926F32D47B}"/>
          </ac:spMkLst>
        </pc:spChg>
        <pc:spChg chg="mod">
          <ac:chgData name="Devansh Dubey" userId="5c34e7dc52312c4d" providerId="LiveId" clId="{35C8D917-83AD-416B-88A1-F67491A3D90C}" dt="2025-09-13T20:54:29.379" v="1657" actId="20577"/>
          <ac:spMkLst>
            <pc:docMk/>
            <pc:sldMk cId="2461290724" sldId="301"/>
            <ac:spMk id="8" creationId="{1E64F915-6F9C-BE4C-C849-A8794CEDD4CC}"/>
          </ac:spMkLst>
        </pc:spChg>
        <pc:spChg chg="del mod">
          <ac:chgData name="Devansh Dubey" userId="5c34e7dc52312c4d" providerId="LiveId" clId="{35C8D917-83AD-416B-88A1-F67491A3D90C}" dt="2025-09-13T20:53:42.244" v="1619" actId="21"/>
          <ac:spMkLst>
            <pc:docMk/>
            <pc:sldMk cId="2461290724" sldId="301"/>
            <ac:spMk id="9" creationId="{BC679E21-7146-C762-B96A-F0619F585C74}"/>
          </ac:spMkLst>
        </pc:spChg>
        <pc:spChg chg="del mod">
          <ac:chgData name="Devansh Dubey" userId="5c34e7dc52312c4d" providerId="LiveId" clId="{35C8D917-83AD-416B-88A1-F67491A3D90C}" dt="2025-09-13T20:43:41.974" v="1481" actId="21"/>
          <ac:spMkLst>
            <pc:docMk/>
            <pc:sldMk cId="2461290724" sldId="301"/>
            <ac:spMk id="10" creationId="{78332C13-7F4A-22F2-DD6B-DE5AF1EC53F7}"/>
          </ac:spMkLst>
        </pc:spChg>
        <pc:spChg chg="mod">
          <ac:chgData name="Devansh Dubey" userId="5c34e7dc52312c4d" providerId="LiveId" clId="{35C8D917-83AD-416B-88A1-F67491A3D90C}" dt="2025-09-13T20:53:50.552" v="1620" actId="1076"/>
          <ac:spMkLst>
            <pc:docMk/>
            <pc:sldMk cId="2461290724" sldId="301"/>
            <ac:spMk id="11" creationId="{4D98A20C-1ED2-2B2F-EB8F-CFB73D76B3CC}"/>
          </ac:spMkLst>
        </pc:spChg>
        <pc:spChg chg="del mod">
          <ac:chgData name="Devansh Dubey" userId="5c34e7dc52312c4d" providerId="LiveId" clId="{35C8D917-83AD-416B-88A1-F67491A3D90C}" dt="2025-09-13T20:59:57.271" v="1788" actId="21"/>
          <ac:spMkLst>
            <pc:docMk/>
            <pc:sldMk cId="2461290724" sldId="301"/>
            <ac:spMk id="12" creationId="{677D8F67-6E3B-F1B5-4781-E651E130C6AD}"/>
          </ac:spMkLst>
        </pc:spChg>
        <pc:spChg chg="del mod">
          <ac:chgData name="Devansh Dubey" userId="5c34e7dc52312c4d" providerId="LiveId" clId="{35C8D917-83AD-416B-88A1-F67491A3D90C}" dt="2025-09-13T20:52:20.628" v="1556" actId="21"/>
          <ac:spMkLst>
            <pc:docMk/>
            <pc:sldMk cId="2461290724" sldId="301"/>
            <ac:spMk id="13" creationId="{5DFA51CB-E32E-1585-CC04-4E4C9D5B91E8}"/>
          </ac:spMkLst>
        </pc:spChg>
        <pc:spChg chg="mod">
          <ac:chgData name="Devansh Dubey" userId="5c34e7dc52312c4d" providerId="LiveId" clId="{35C8D917-83AD-416B-88A1-F67491A3D90C}" dt="2025-09-13T21:00:35.386" v="1823" actId="2711"/>
          <ac:spMkLst>
            <pc:docMk/>
            <pc:sldMk cId="2461290724" sldId="301"/>
            <ac:spMk id="14" creationId="{9706B191-B2B9-9563-C410-3F049AB3A675}"/>
          </ac:spMkLst>
        </pc:spChg>
        <pc:spChg chg="mod">
          <ac:chgData name="Devansh Dubey" userId="5c34e7dc52312c4d" providerId="LiveId" clId="{35C8D917-83AD-416B-88A1-F67491A3D90C}" dt="2025-09-13T21:03:07.212" v="1941" actId="20577"/>
          <ac:spMkLst>
            <pc:docMk/>
            <pc:sldMk cId="2461290724" sldId="301"/>
            <ac:spMk id="16" creationId="{939EFAC8-BB7D-CB26-A3A3-1150175078B1}"/>
          </ac:spMkLst>
        </pc:spChg>
        <pc:spChg chg="mod">
          <ac:chgData name="Devansh Dubey" userId="5c34e7dc52312c4d" providerId="LiveId" clId="{35C8D917-83AD-416B-88A1-F67491A3D90C}" dt="2025-09-13T21:03:14.477" v="1942" actId="20577"/>
          <ac:spMkLst>
            <pc:docMk/>
            <pc:sldMk cId="2461290724" sldId="301"/>
            <ac:spMk id="17" creationId="{DE0DDE58-1E23-A675-9162-1EC778947333}"/>
          </ac:spMkLst>
        </pc:spChg>
        <pc:spChg chg="add mod">
          <ac:chgData name="Devansh Dubey" userId="5c34e7dc52312c4d" providerId="LiveId" clId="{35C8D917-83AD-416B-88A1-F67491A3D90C}" dt="2025-09-13T20:58:27.847" v="1695" actId="1076"/>
          <ac:spMkLst>
            <pc:docMk/>
            <pc:sldMk cId="2461290724" sldId="301"/>
            <ac:spMk id="18" creationId="{56B79E33-34D0-BB57-D13A-FFBAAD584441}"/>
          </ac:spMkLst>
        </pc:spChg>
        <pc:spChg chg="add del mod">
          <ac:chgData name="Devansh Dubey" userId="5c34e7dc52312c4d" providerId="LiveId" clId="{35C8D917-83AD-416B-88A1-F67491A3D90C}" dt="2025-09-13T20:40:22.466" v="1364" actId="21"/>
          <ac:spMkLst>
            <pc:docMk/>
            <pc:sldMk cId="2461290724" sldId="301"/>
            <ac:spMk id="19" creationId="{A398E733-3EDE-CC46-2F03-55CB3408629F}"/>
          </ac:spMkLst>
        </pc:spChg>
        <pc:spChg chg="add del mod">
          <ac:chgData name="Devansh Dubey" userId="5c34e7dc52312c4d" providerId="LiveId" clId="{35C8D917-83AD-416B-88A1-F67491A3D90C}" dt="2025-09-13T20:41:20.433" v="1376" actId="21"/>
          <ac:spMkLst>
            <pc:docMk/>
            <pc:sldMk cId="2461290724" sldId="301"/>
            <ac:spMk id="20" creationId="{5B84561F-C975-4F61-FFC6-35240AEF374B}"/>
          </ac:spMkLst>
        </pc:spChg>
        <pc:spChg chg="add mod">
          <ac:chgData name="Devansh Dubey" userId="5c34e7dc52312c4d" providerId="LiveId" clId="{35C8D917-83AD-416B-88A1-F67491A3D90C}" dt="2025-09-13T20:43:15.194" v="1477" actId="1076"/>
          <ac:spMkLst>
            <pc:docMk/>
            <pc:sldMk cId="2461290724" sldId="301"/>
            <ac:spMk id="21" creationId="{0A964BFA-16F0-5367-3B07-8A4E13CAD0DC}"/>
          </ac:spMkLst>
        </pc:spChg>
        <pc:spChg chg="add mod">
          <ac:chgData name="Devansh Dubey" userId="5c34e7dc52312c4d" providerId="LiveId" clId="{35C8D917-83AD-416B-88A1-F67491A3D90C}" dt="2025-09-13T20:59:46.779" v="1786" actId="255"/>
          <ac:spMkLst>
            <pc:docMk/>
            <pc:sldMk cId="2461290724" sldId="301"/>
            <ac:spMk id="22" creationId="{841A5B3D-4781-175A-8A56-A54F2E90F17F}"/>
          </ac:spMkLst>
        </pc:spChg>
        <pc:spChg chg="add del mod">
          <ac:chgData name="Devansh Dubey" userId="5c34e7dc52312c4d" providerId="LiveId" clId="{35C8D917-83AD-416B-88A1-F67491A3D90C}" dt="2025-09-13T21:00:51.472" v="1826"/>
          <ac:spMkLst>
            <pc:docMk/>
            <pc:sldMk cId="2461290724" sldId="301"/>
            <ac:spMk id="23" creationId="{0B8C36BB-803B-BC5A-DDCA-8FF0292C5216}"/>
          </ac:spMkLst>
        </pc:spChg>
        <pc:spChg chg="add mod">
          <ac:chgData name="Devansh Dubey" userId="5c34e7dc52312c4d" providerId="LiveId" clId="{35C8D917-83AD-416B-88A1-F67491A3D90C}" dt="2025-09-13T21:02:22.674" v="1925" actId="122"/>
          <ac:spMkLst>
            <pc:docMk/>
            <pc:sldMk cId="2461290724" sldId="301"/>
            <ac:spMk id="24" creationId="{1C04F8D1-1F2F-1C2E-41D7-E25EB540A9FA}"/>
          </ac:spMkLst>
        </pc:spChg>
        <pc:spChg chg="add del mod">
          <ac:chgData name="Devansh Dubey" userId="5c34e7dc52312c4d" providerId="LiveId" clId="{35C8D917-83AD-416B-88A1-F67491A3D90C}" dt="2025-09-13T21:05:20.364" v="1986" actId="21"/>
          <ac:spMkLst>
            <pc:docMk/>
            <pc:sldMk cId="2461290724" sldId="301"/>
            <ac:spMk id="25" creationId="{BC500F11-F2EA-E692-6E52-C2921B3FB535}"/>
          </ac:spMkLst>
        </pc:spChg>
      </pc:sldChg>
      <pc:sldChg chg="addSp delSp modSp new del mod setBg">
        <pc:chgData name="Devansh Dubey" userId="5c34e7dc52312c4d" providerId="LiveId" clId="{35C8D917-83AD-416B-88A1-F67491A3D90C}" dt="2025-09-13T21:02:55.387" v="1928" actId="2696"/>
        <pc:sldMkLst>
          <pc:docMk/>
          <pc:sldMk cId="1612502076" sldId="302"/>
        </pc:sldMkLst>
        <pc:spChg chg="mod">
          <ac:chgData name="Devansh Dubey" userId="5c34e7dc52312c4d" providerId="LiveId" clId="{35C8D917-83AD-416B-88A1-F67491A3D90C}" dt="2025-09-13T20:46:31.219" v="1524" actId="207"/>
          <ac:spMkLst>
            <pc:docMk/>
            <pc:sldMk cId="1612502076" sldId="302"/>
            <ac:spMk id="2" creationId="{38472C12-7CAF-0A89-AA29-958ADD9C66D0}"/>
          </ac:spMkLst>
        </pc:spChg>
        <pc:spChg chg="del mod">
          <ac:chgData name="Devansh Dubey" userId="5c34e7dc52312c4d" providerId="LiveId" clId="{35C8D917-83AD-416B-88A1-F67491A3D90C}" dt="2025-09-13T20:46:52.620" v="1525"/>
          <ac:spMkLst>
            <pc:docMk/>
            <pc:sldMk cId="1612502076" sldId="302"/>
            <ac:spMk id="3" creationId="{8328C089-4056-2E05-F32C-5630675D714C}"/>
          </ac:spMkLst>
        </pc:spChg>
        <pc:spChg chg="add mod">
          <ac:chgData name="Devansh Dubey" userId="5c34e7dc52312c4d" providerId="LiveId" clId="{35C8D917-83AD-416B-88A1-F67491A3D90C}" dt="2025-09-13T20:51:22.357" v="1554" actId="207"/>
          <ac:spMkLst>
            <pc:docMk/>
            <pc:sldMk cId="1612502076" sldId="302"/>
            <ac:spMk id="7" creationId="{4E3C9A12-2172-18B0-D78B-6BAB20372977}"/>
          </ac:spMkLst>
        </pc:spChg>
      </pc:sldChg>
      <pc:sldChg chg="addSp delSp modSp new del mod setBg">
        <pc:chgData name="Devansh Dubey" userId="5c34e7dc52312c4d" providerId="LiveId" clId="{35C8D917-83AD-416B-88A1-F67491A3D90C}" dt="2025-09-13T21:19:57.596" v="2108" actId="2696"/>
        <pc:sldMkLst>
          <pc:docMk/>
          <pc:sldMk cId="3257321208" sldId="302"/>
        </pc:sldMkLst>
        <pc:spChg chg="mod">
          <ac:chgData name="Devansh Dubey" userId="5c34e7dc52312c4d" providerId="LiveId" clId="{35C8D917-83AD-416B-88A1-F67491A3D90C}" dt="2025-09-13T21:13:32.011" v="2034" actId="255"/>
          <ac:spMkLst>
            <pc:docMk/>
            <pc:sldMk cId="3257321208" sldId="302"/>
            <ac:spMk id="2" creationId="{D8F880EF-6664-1778-5B29-3EFDE8856BF2}"/>
          </ac:spMkLst>
        </pc:spChg>
        <pc:spChg chg="del">
          <ac:chgData name="Devansh Dubey" userId="5c34e7dc52312c4d" providerId="LiveId" clId="{35C8D917-83AD-416B-88A1-F67491A3D90C}" dt="2025-09-13T21:12:00.581" v="2023"/>
          <ac:spMkLst>
            <pc:docMk/>
            <pc:sldMk cId="3257321208" sldId="302"/>
            <ac:spMk id="3" creationId="{4C252658-7375-D242-5818-911E3C5EE982}"/>
          </ac:spMkLst>
        </pc:spChg>
        <pc:spChg chg="mod">
          <ac:chgData name="Devansh Dubey" userId="5c34e7dc52312c4d" providerId="LiveId" clId="{35C8D917-83AD-416B-88A1-F67491A3D90C}" dt="2025-09-13T21:15:07.983" v="2041" actId="1076"/>
          <ac:spMkLst>
            <pc:docMk/>
            <pc:sldMk cId="3257321208" sldId="302"/>
            <ac:spMk id="6" creationId="{357D66F2-DE80-C469-56C7-1EFCAD2C532A}"/>
          </ac:spMkLst>
        </pc:spChg>
        <pc:spChg chg="add mod">
          <ac:chgData name="Devansh Dubey" userId="5c34e7dc52312c4d" providerId="LiveId" clId="{35C8D917-83AD-416B-88A1-F67491A3D90C}" dt="2025-09-13T21:14:52.085" v="2040" actId="255"/>
          <ac:spMkLst>
            <pc:docMk/>
            <pc:sldMk cId="3257321208" sldId="302"/>
            <ac:spMk id="7" creationId="{8B42D89F-A566-848E-F8F5-AC27DF68D458}"/>
          </ac:spMkLst>
        </pc:spChg>
      </pc:sldChg>
      <pc:sldChg chg="modSp new del mod">
        <pc:chgData name="Devansh Dubey" userId="5c34e7dc52312c4d" providerId="LiveId" clId="{35C8D917-83AD-416B-88A1-F67491A3D90C}" dt="2025-09-13T21:49:45.531" v="2741" actId="2696"/>
        <pc:sldMkLst>
          <pc:docMk/>
          <pc:sldMk cId="102064926" sldId="303"/>
        </pc:sldMkLst>
        <pc:spChg chg="mod">
          <ac:chgData name="Devansh Dubey" userId="5c34e7dc52312c4d" providerId="LiveId" clId="{35C8D917-83AD-416B-88A1-F67491A3D90C}" dt="2025-09-13T21:15:54.291" v="2066" actId="1076"/>
          <ac:spMkLst>
            <pc:docMk/>
            <pc:sldMk cId="102064926" sldId="303"/>
            <ac:spMk id="2" creationId="{38BBA0C0-BBAC-56C6-36E2-A012E591B381}"/>
          </ac:spMkLst>
        </pc:spChg>
        <pc:spChg chg="mod">
          <ac:chgData name="Devansh Dubey" userId="5c34e7dc52312c4d" providerId="LiveId" clId="{35C8D917-83AD-416B-88A1-F67491A3D90C}" dt="2025-09-13T21:16:01.611" v="2067" actId="1076"/>
          <ac:spMkLst>
            <pc:docMk/>
            <pc:sldMk cId="102064926" sldId="303"/>
            <ac:spMk id="4" creationId="{E2E53925-705A-E651-AAA7-611EB999EF91}"/>
          </ac:spMkLst>
        </pc:spChg>
      </pc:sldChg>
      <pc:sldChg chg="addSp delSp modSp new mod modTransition setBg modAnim">
        <pc:chgData name="Devansh Dubey" userId="5c34e7dc52312c4d" providerId="LiveId" clId="{35C8D917-83AD-416B-88A1-F67491A3D90C}" dt="2025-09-14T09:39:03.689" v="3667"/>
        <pc:sldMkLst>
          <pc:docMk/>
          <pc:sldMk cId="2386099776" sldId="304"/>
        </pc:sldMkLst>
        <pc:spChg chg="mod">
          <ac:chgData name="Devansh Dubey" userId="5c34e7dc52312c4d" providerId="LiveId" clId="{35C8D917-83AD-416B-88A1-F67491A3D90C}" dt="2025-09-13T21:19:40.500" v="2107" actId="207"/>
          <ac:spMkLst>
            <pc:docMk/>
            <pc:sldMk cId="2386099776" sldId="304"/>
            <ac:spMk id="2" creationId="{61C2F789-5B86-7FCD-D9CF-919E03C9EB6D}"/>
          </ac:spMkLst>
        </pc:spChg>
        <pc:spChg chg="del">
          <ac:chgData name="Devansh Dubey" userId="5c34e7dc52312c4d" providerId="LiveId" clId="{35C8D917-83AD-416B-88A1-F67491A3D90C}" dt="2025-09-13T21:18:24.017" v="2100"/>
          <ac:spMkLst>
            <pc:docMk/>
            <pc:sldMk cId="2386099776" sldId="304"/>
            <ac:spMk id="3" creationId="{DD454E0F-0AA2-203C-835A-66456E3B1966}"/>
          </ac:spMkLst>
        </pc:spChg>
        <pc:spChg chg="del mod">
          <ac:chgData name="Devansh Dubey" userId="5c34e7dc52312c4d" providerId="LiveId" clId="{35C8D917-83AD-416B-88A1-F67491A3D90C}" dt="2025-09-13T21:18:19.662" v="2099" actId="21"/>
          <ac:spMkLst>
            <pc:docMk/>
            <pc:sldMk cId="2386099776" sldId="304"/>
            <ac:spMk id="4" creationId="{384AF024-15A0-3A40-B12D-8E144C23165C}"/>
          </ac:spMkLst>
        </pc:spChg>
        <pc:spChg chg="mod">
          <ac:chgData name="Devansh Dubey" userId="5c34e7dc52312c4d" providerId="LiveId" clId="{35C8D917-83AD-416B-88A1-F67491A3D90C}" dt="2025-09-14T09:17:24.551" v="3510" actId="2711"/>
          <ac:spMkLst>
            <pc:docMk/>
            <pc:sldMk cId="2386099776" sldId="304"/>
            <ac:spMk id="5" creationId="{C2761105-C978-543E-5AAD-881217798431}"/>
          </ac:spMkLst>
        </pc:spChg>
        <pc:spChg chg="del">
          <ac:chgData name="Devansh Dubey" userId="5c34e7dc52312c4d" providerId="LiveId" clId="{35C8D917-83AD-416B-88A1-F67491A3D90C}" dt="2025-09-13T21:18:53.398" v="2102" actId="21"/>
          <ac:spMkLst>
            <pc:docMk/>
            <pc:sldMk cId="2386099776" sldId="304"/>
            <ac:spMk id="6" creationId="{C1FBE1AC-0DCE-89F5-BB77-B6FB839833DF}"/>
          </ac:spMkLst>
        </pc:spChg>
        <pc:spChg chg="mod">
          <ac:chgData name="Devansh Dubey" userId="5c34e7dc52312c4d" providerId="LiveId" clId="{35C8D917-83AD-416B-88A1-F67491A3D90C}" dt="2025-09-13T21:20:10.777" v="2120" actId="20577"/>
          <ac:spMkLst>
            <pc:docMk/>
            <pc:sldMk cId="2386099776" sldId="304"/>
            <ac:spMk id="8" creationId="{E5916B6E-6F26-8B41-F93F-B9D19D301A04}"/>
          </ac:spMkLst>
        </pc:spChg>
        <pc:spChg chg="add mod">
          <ac:chgData name="Devansh Dubey" userId="5c34e7dc52312c4d" providerId="LiveId" clId="{35C8D917-83AD-416B-88A1-F67491A3D90C}" dt="2025-09-13T21:18:19.662" v="2099" actId="21"/>
          <ac:spMkLst>
            <pc:docMk/>
            <pc:sldMk cId="2386099776" sldId="304"/>
            <ac:spMk id="11" creationId="{73D98537-DE2D-BA97-8FDA-EE442A03CB0E}"/>
          </ac:spMkLst>
        </pc:spChg>
        <pc:spChg chg="add mod">
          <ac:chgData name="Devansh Dubey" userId="5c34e7dc52312c4d" providerId="LiveId" clId="{35C8D917-83AD-416B-88A1-F67491A3D90C}" dt="2025-09-14T09:17:11.989" v="3508" actId="2711"/>
          <ac:spMkLst>
            <pc:docMk/>
            <pc:sldMk cId="2386099776" sldId="304"/>
            <ac:spMk id="12" creationId="{384AF024-15A0-3A40-B12D-8E144C23165C}"/>
          </ac:spMkLst>
        </pc:spChg>
      </pc:sldChg>
      <pc:sldChg chg="addSp delSp modSp new mod modTransition modAnim">
        <pc:chgData name="Devansh Dubey" userId="5c34e7dc52312c4d" providerId="LiveId" clId="{35C8D917-83AD-416B-88A1-F67491A3D90C}" dt="2025-09-14T09:34:25.906" v="3635"/>
        <pc:sldMkLst>
          <pc:docMk/>
          <pc:sldMk cId="2499500312" sldId="305"/>
        </pc:sldMkLst>
        <pc:spChg chg="mod">
          <ac:chgData name="Devansh Dubey" userId="5c34e7dc52312c4d" providerId="LiveId" clId="{35C8D917-83AD-416B-88A1-F67491A3D90C}" dt="2025-09-13T21:31:21.646" v="2146" actId="255"/>
          <ac:spMkLst>
            <pc:docMk/>
            <pc:sldMk cId="2499500312" sldId="305"/>
            <ac:spMk id="2" creationId="{7146ED23-AF4D-5432-8D69-35AD0710216F}"/>
          </ac:spMkLst>
        </pc:spChg>
        <pc:spChg chg="del mod">
          <ac:chgData name="Devansh Dubey" userId="5c34e7dc52312c4d" providerId="LiveId" clId="{35C8D917-83AD-416B-88A1-F67491A3D90C}" dt="2025-09-13T21:33:56.194" v="2264" actId="21"/>
          <ac:spMkLst>
            <pc:docMk/>
            <pc:sldMk cId="2499500312" sldId="305"/>
            <ac:spMk id="3" creationId="{4AA26ED3-360B-0B9B-9463-7810F8CC307A}"/>
          </ac:spMkLst>
        </pc:spChg>
        <pc:spChg chg="del mod">
          <ac:chgData name="Devansh Dubey" userId="5c34e7dc52312c4d" providerId="LiveId" clId="{35C8D917-83AD-416B-88A1-F67491A3D90C}" dt="2025-09-13T21:31:36.528" v="2149" actId="21"/>
          <ac:spMkLst>
            <pc:docMk/>
            <pc:sldMk cId="2499500312" sldId="305"/>
            <ac:spMk id="4" creationId="{4490211B-6B11-D47B-3D88-B404E9BA6D2C}"/>
          </ac:spMkLst>
        </pc:spChg>
        <pc:spChg chg="mod">
          <ac:chgData name="Devansh Dubey" userId="5c34e7dc52312c4d" providerId="LiveId" clId="{35C8D917-83AD-416B-88A1-F67491A3D90C}" dt="2025-09-14T09:20:45.443" v="3522" actId="2711"/>
          <ac:spMkLst>
            <pc:docMk/>
            <pc:sldMk cId="2499500312" sldId="305"/>
            <ac:spMk id="5" creationId="{B74166E6-6CF0-1BD2-4C8B-36D0F2FA03F3}"/>
          </ac:spMkLst>
        </pc:spChg>
        <pc:spChg chg="del mod">
          <ac:chgData name="Devansh Dubey" userId="5c34e7dc52312c4d" providerId="LiveId" clId="{35C8D917-83AD-416B-88A1-F67491A3D90C}" dt="2025-09-13T21:34:24.401" v="2269" actId="21"/>
          <ac:spMkLst>
            <pc:docMk/>
            <pc:sldMk cId="2499500312" sldId="305"/>
            <ac:spMk id="6" creationId="{75732E9D-B1DB-C03C-8605-86B59C3A40DB}"/>
          </ac:spMkLst>
        </pc:spChg>
        <pc:spChg chg="del mod">
          <ac:chgData name="Devansh Dubey" userId="5c34e7dc52312c4d" providerId="LiveId" clId="{35C8D917-83AD-416B-88A1-F67491A3D90C}" dt="2025-09-13T21:33:44.434" v="2261" actId="21"/>
          <ac:spMkLst>
            <pc:docMk/>
            <pc:sldMk cId="2499500312" sldId="305"/>
            <ac:spMk id="7" creationId="{E06BBB33-99AD-3EE8-2245-31DE96163BE8}"/>
          </ac:spMkLst>
        </pc:spChg>
        <pc:spChg chg="mod">
          <ac:chgData name="Devansh Dubey" userId="5c34e7dc52312c4d" providerId="LiveId" clId="{35C8D917-83AD-416B-88A1-F67491A3D90C}" dt="2025-09-14T09:20:23.019" v="3520" actId="2711"/>
          <ac:spMkLst>
            <pc:docMk/>
            <pc:sldMk cId="2499500312" sldId="305"/>
            <ac:spMk id="8" creationId="{8BFC0E58-5C8C-38CF-5302-9BF094E381E1}"/>
          </ac:spMkLst>
        </pc:spChg>
        <pc:spChg chg="del mod">
          <ac:chgData name="Devansh Dubey" userId="5c34e7dc52312c4d" providerId="LiveId" clId="{35C8D917-83AD-416B-88A1-F67491A3D90C}" dt="2025-09-13T21:34:42.097" v="2274" actId="21"/>
          <ac:spMkLst>
            <pc:docMk/>
            <pc:sldMk cId="2499500312" sldId="305"/>
            <ac:spMk id="9" creationId="{7884BEFA-B6E8-CE40-7255-8A2A3FD7C160}"/>
          </ac:spMkLst>
        </pc:spChg>
        <pc:spChg chg="del mod">
          <ac:chgData name="Devansh Dubey" userId="5c34e7dc52312c4d" providerId="LiveId" clId="{35C8D917-83AD-416B-88A1-F67491A3D90C}" dt="2025-09-13T21:34:34.871" v="2272" actId="21"/>
          <ac:spMkLst>
            <pc:docMk/>
            <pc:sldMk cId="2499500312" sldId="305"/>
            <ac:spMk id="10" creationId="{4609D506-26D7-3283-B663-27B9ED3447E5}"/>
          </ac:spMkLst>
        </pc:spChg>
        <pc:spChg chg="mod">
          <ac:chgData name="Devansh Dubey" userId="5c34e7dc52312c4d" providerId="LiveId" clId="{35C8D917-83AD-416B-88A1-F67491A3D90C}" dt="2025-09-14T09:20:12.071" v="3519" actId="2711"/>
          <ac:spMkLst>
            <pc:docMk/>
            <pc:sldMk cId="2499500312" sldId="305"/>
            <ac:spMk id="11" creationId="{5DF25EA0-69CB-7D89-2721-5F7B0250A77B}"/>
          </ac:spMkLst>
        </pc:spChg>
        <pc:spChg chg="del mod">
          <ac:chgData name="Devansh Dubey" userId="5c34e7dc52312c4d" providerId="LiveId" clId="{35C8D917-83AD-416B-88A1-F67491A3D90C}" dt="2025-09-13T21:34:56.373" v="2279" actId="21"/>
          <ac:spMkLst>
            <pc:docMk/>
            <pc:sldMk cId="2499500312" sldId="305"/>
            <ac:spMk id="12" creationId="{4F372796-B4BE-7FF5-3E32-3BC485956A7E}"/>
          </ac:spMkLst>
        </pc:spChg>
        <pc:spChg chg="del mod">
          <ac:chgData name="Devansh Dubey" userId="5c34e7dc52312c4d" providerId="LiveId" clId="{35C8D917-83AD-416B-88A1-F67491A3D90C}" dt="2025-09-13T21:34:50.801" v="2277" actId="21"/>
          <ac:spMkLst>
            <pc:docMk/>
            <pc:sldMk cId="2499500312" sldId="305"/>
            <ac:spMk id="13" creationId="{AAF99C00-C632-BC7A-3E93-845CF74FAC3A}"/>
          </ac:spMkLst>
        </pc:spChg>
        <pc:spChg chg="mod">
          <ac:chgData name="Devansh Dubey" userId="5c34e7dc52312c4d" providerId="LiveId" clId="{35C8D917-83AD-416B-88A1-F67491A3D90C}" dt="2025-09-14T09:19:52.457" v="3516" actId="2711"/>
          <ac:spMkLst>
            <pc:docMk/>
            <pc:sldMk cId="2499500312" sldId="305"/>
            <ac:spMk id="14" creationId="{12CA50F3-7323-786B-FE67-C840DDE68BF2}"/>
          </ac:spMkLst>
        </pc:spChg>
        <pc:spChg chg="add del mod">
          <ac:chgData name="Devansh Dubey" userId="5c34e7dc52312c4d" providerId="LiveId" clId="{35C8D917-83AD-416B-88A1-F67491A3D90C}" dt="2025-09-13T21:34:01.275" v="2265" actId="21"/>
          <ac:spMkLst>
            <pc:docMk/>
            <pc:sldMk cId="2499500312" sldId="305"/>
            <ac:spMk id="19" creationId="{A367EE77-D7EC-F627-2CAD-054C63ED5891}"/>
          </ac:spMkLst>
        </pc:spChg>
        <pc:spChg chg="add mod">
          <ac:chgData name="Devansh Dubey" userId="5c34e7dc52312c4d" providerId="LiveId" clId="{35C8D917-83AD-416B-88A1-F67491A3D90C}" dt="2025-09-13T21:37:49.387" v="2444" actId="1076"/>
          <ac:spMkLst>
            <pc:docMk/>
            <pc:sldMk cId="2499500312" sldId="305"/>
            <ac:spMk id="20" creationId="{5496B497-D6A4-2951-41D7-B512A04374EC}"/>
          </ac:spMkLst>
        </pc:spChg>
        <pc:spChg chg="add mod">
          <ac:chgData name="Devansh Dubey" userId="5c34e7dc52312c4d" providerId="LiveId" clId="{35C8D917-83AD-416B-88A1-F67491A3D90C}" dt="2025-09-13T21:40:01.132" v="2564" actId="1076"/>
          <ac:spMkLst>
            <pc:docMk/>
            <pc:sldMk cId="2499500312" sldId="305"/>
            <ac:spMk id="21" creationId="{C0C3B3A6-ACFC-34E6-0D2C-AC5D70CCAED6}"/>
          </ac:spMkLst>
        </pc:spChg>
        <pc:spChg chg="add mod">
          <ac:chgData name="Devansh Dubey" userId="5c34e7dc52312c4d" providerId="LiveId" clId="{35C8D917-83AD-416B-88A1-F67491A3D90C}" dt="2025-09-13T21:41:18.677" v="2638" actId="255"/>
          <ac:spMkLst>
            <pc:docMk/>
            <pc:sldMk cId="2499500312" sldId="305"/>
            <ac:spMk id="22" creationId="{6368DAAE-E60D-04F0-BBE8-877544C6C0DD}"/>
          </ac:spMkLst>
        </pc:spChg>
        <pc:spChg chg="add del mod">
          <ac:chgData name="Devansh Dubey" userId="5c34e7dc52312c4d" providerId="LiveId" clId="{35C8D917-83AD-416B-88A1-F67491A3D90C}" dt="2025-09-13T21:45:09.550" v="2736" actId="255"/>
          <ac:spMkLst>
            <pc:docMk/>
            <pc:sldMk cId="2499500312" sldId="305"/>
            <ac:spMk id="23" creationId="{AD3067B8-ED7B-7A5F-BC9B-83F5D202C2C0}"/>
          </ac:spMkLst>
        </pc:spChg>
      </pc:sldChg>
      <pc:sldChg chg="addSp delSp modSp new del mod">
        <pc:chgData name="Devansh Dubey" userId="5c34e7dc52312c4d" providerId="LiveId" clId="{35C8D917-83AD-416B-88A1-F67491A3D90C}" dt="2025-09-14T08:05:50.300" v="2774" actId="2696"/>
        <pc:sldMkLst>
          <pc:docMk/>
          <pc:sldMk cId="1191547794" sldId="306"/>
        </pc:sldMkLst>
        <pc:spChg chg="mod">
          <ac:chgData name="Devansh Dubey" userId="5c34e7dc52312c4d" providerId="LiveId" clId="{35C8D917-83AD-416B-88A1-F67491A3D90C}" dt="2025-09-14T08:05:02.970" v="2770" actId="255"/>
          <ac:spMkLst>
            <pc:docMk/>
            <pc:sldMk cId="1191547794" sldId="306"/>
            <ac:spMk id="2" creationId="{A3190CDE-6876-B4E9-2B3E-E6F2AB0AD0DE}"/>
          </ac:spMkLst>
        </pc:spChg>
        <pc:spChg chg="del">
          <ac:chgData name="Devansh Dubey" userId="5c34e7dc52312c4d" providerId="LiveId" clId="{35C8D917-83AD-416B-88A1-F67491A3D90C}" dt="2025-09-14T08:05:27.605" v="2771" actId="34307"/>
          <ac:spMkLst>
            <pc:docMk/>
            <pc:sldMk cId="1191547794" sldId="306"/>
            <ac:spMk id="3" creationId="{55A3C423-0C05-7602-7847-53122AE76C7F}"/>
          </ac:spMkLst>
        </pc:spChg>
        <pc:picChg chg="add mod ord">
          <ac:chgData name="Devansh Dubey" userId="5c34e7dc52312c4d" providerId="LiveId" clId="{35C8D917-83AD-416B-88A1-F67491A3D90C}" dt="2025-09-14T08:05:39.958" v="2773" actId="1076"/>
          <ac:picMkLst>
            <pc:docMk/>
            <pc:sldMk cId="1191547794" sldId="306"/>
            <ac:picMk id="7" creationId="{725C3284-42D7-F6BB-DC33-AE35EBF30665}"/>
          </ac:picMkLst>
        </pc:picChg>
      </pc:sldChg>
      <pc:sldChg chg="modSp new del mod ord">
        <pc:chgData name="Devansh Dubey" userId="5c34e7dc52312c4d" providerId="LiveId" clId="{35C8D917-83AD-416B-88A1-F67491A3D90C}" dt="2025-09-14T09:04:48.226" v="3467" actId="2696"/>
        <pc:sldMkLst>
          <pc:docMk/>
          <pc:sldMk cId="1752516189" sldId="306"/>
        </pc:sldMkLst>
        <pc:spChg chg="mod">
          <ac:chgData name="Devansh Dubey" userId="5c34e7dc52312c4d" providerId="LiveId" clId="{35C8D917-83AD-416B-88A1-F67491A3D90C}" dt="2025-09-14T08:06:04.821" v="2792" actId="20577"/>
          <ac:spMkLst>
            <pc:docMk/>
            <pc:sldMk cId="1752516189" sldId="306"/>
            <ac:spMk id="2" creationId="{B9519B99-859D-1E3D-A636-E81EA0F0C774}"/>
          </ac:spMkLst>
        </pc:spChg>
      </pc:sldChg>
      <pc:sldChg chg="addSp delSp modSp new mod ord modTransition modAnim">
        <pc:chgData name="Devansh Dubey" userId="5c34e7dc52312c4d" providerId="LiveId" clId="{35C8D917-83AD-416B-88A1-F67491A3D90C}" dt="2025-09-14T09:40:18.950" v="3668"/>
        <pc:sldMkLst>
          <pc:docMk/>
          <pc:sldMk cId="3919778949" sldId="307"/>
        </pc:sldMkLst>
        <pc:spChg chg="mod">
          <ac:chgData name="Devansh Dubey" userId="5c34e7dc52312c4d" providerId="LiveId" clId="{35C8D917-83AD-416B-88A1-F67491A3D90C}" dt="2025-09-14T08:26:37.021" v="2848" actId="1076"/>
          <ac:spMkLst>
            <pc:docMk/>
            <pc:sldMk cId="3919778949" sldId="307"/>
            <ac:spMk id="2" creationId="{E93F630D-C21F-001D-49BC-52E0F35460FB}"/>
          </ac:spMkLst>
        </pc:spChg>
        <pc:spChg chg="del mod">
          <ac:chgData name="Devansh Dubey" userId="5c34e7dc52312c4d" providerId="LiveId" clId="{35C8D917-83AD-416B-88A1-F67491A3D90C}" dt="2025-09-14T08:17:45.776" v="2829" actId="931"/>
          <ac:spMkLst>
            <pc:docMk/>
            <pc:sldMk cId="3919778949" sldId="307"/>
            <ac:spMk id="3" creationId="{5C29E166-31B7-DEE5-16DC-148F028AA468}"/>
          </ac:spMkLst>
        </pc:spChg>
        <pc:spChg chg="del">
          <ac:chgData name="Devansh Dubey" userId="5c34e7dc52312c4d" providerId="LiveId" clId="{35C8D917-83AD-416B-88A1-F67491A3D90C}" dt="2025-09-14T08:07:30.299" v="2813"/>
          <ac:spMkLst>
            <pc:docMk/>
            <pc:sldMk cId="3919778949" sldId="307"/>
            <ac:spMk id="4" creationId="{9FCBD876-6C27-26B3-DE07-83250DFCFECC}"/>
          </ac:spMkLst>
        </pc:spChg>
        <pc:spChg chg="add mod">
          <ac:chgData name="Devansh Dubey" userId="5c34e7dc52312c4d" providerId="LiveId" clId="{35C8D917-83AD-416B-88A1-F67491A3D90C}" dt="2025-09-14T08:27:18.987" v="2853" actId="255"/>
          <ac:spMkLst>
            <pc:docMk/>
            <pc:sldMk cId="3919778949" sldId="307"/>
            <ac:spMk id="6" creationId="{5BD99F07-396F-D58A-4E06-15BE67F5BF4D}"/>
          </ac:spMkLst>
        </pc:spChg>
        <pc:spChg chg="add del mod">
          <ac:chgData name="Devansh Dubey" userId="5c34e7dc52312c4d" providerId="LiveId" clId="{35C8D917-83AD-416B-88A1-F67491A3D90C}" dt="2025-09-14T08:18:21.979" v="2833" actId="931"/>
          <ac:spMkLst>
            <pc:docMk/>
            <pc:sldMk cId="3919778949" sldId="307"/>
            <ac:spMk id="10" creationId="{AE589636-6962-9ED4-35A2-836BD386C9FC}"/>
          </ac:spMkLst>
        </pc:spChg>
        <pc:spChg chg="add del mod">
          <ac:chgData name="Devansh Dubey" userId="5c34e7dc52312c4d" providerId="LiveId" clId="{35C8D917-83AD-416B-88A1-F67491A3D90C}" dt="2025-09-14T08:22:39.748" v="2837" actId="931"/>
          <ac:spMkLst>
            <pc:docMk/>
            <pc:sldMk cId="3919778949" sldId="307"/>
            <ac:spMk id="14" creationId="{16E83B51-53FE-769B-B444-A6C913423DA8}"/>
          </ac:spMkLst>
        </pc:spChg>
        <pc:picChg chg="add del mod">
          <ac:chgData name="Devansh Dubey" userId="5c34e7dc52312c4d" providerId="LiveId" clId="{35C8D917-83AD-416B-88A1-F67491A3D90C}" dt="2025-09-14T08:18:15.887" v="2832" actId="21"/>
          <ac:picMkLst>
            <pc:docMk/>
            <pc:sldMk cId="3919778949" sldId="307"/>
            <ac:picMk id="8" creationId="{922E427C-DCEA-5A9E-70C7-618ECA86E76B}"/>
          </ac:picMkLst>
        </pc:picChg>
        <pc:picChg chg="add del mod">
          <ac:chgData name="Devansh Dubey" userId="5c34e7dc52312c4d" providerId="LiveId" clId="{35C8D917-83AD-416B-88A1-F67491A3D90C}" dt="2025-09-14T08:18:27.673" v="2836" actId="21"/>
          <ac:picMkLst>
            <pc:docMk/>
            <pc:sldMk cId="3919778949" sldId="307"/>
            <ac:picMk id="12" creationId="{99629613-DA84-EA6B-07F9-045A4FDABF57}"/>
          </ac:picMkLst>
        </pc:picChg>
        <pc:picChg chg="add mod">
          <ac:chgData name="Devansh Dubey" userId="5c34e7dc52312c4d" providerId="LiveId" clId="{35C8D917-83AD-416B-88A1-F67491A3D90C}" dt="2025-09-14T08:22:41.248" v="2839" actId="962"/>
          <ac:picMkLst>
            <pc:docMk/>
            <pc:sldMk cId="3919778949" sldId="307"/>
            <ac:picMk id="16" creationId="{CC095444-14A2-F63C-A94B-21AD590FDA82}"/>
          </ac:picMkLst>
        </pc:picChg>
      </pc:sldChg>
      <pc:sldChg chg="modSp new mod modTransition setBg modAnim">
        <pc:chgData name="Devansh Dubey" userId="5c34e7dc52312c4d" providerId="LiveId" clId="{35C8D917-83AD-416B-88A1-F67491A3D90C}" dt="2025-09-14T09:36:10.479" v="3652"/>
        <pc:sldMkLst>
          <pc:docMk/>
          <pc:sldMk cId="1748643125" sldId="308"/>
        </pc:sldMkLst>
        <pc:spChg chg="mod">
          <ac:chgData name="Devansh Dubey" userId="5c34e7dc52312c4d" providerId="LiveId" clId="{35C8D917-83AD-416B-88A1-F67491A3D90C}" dt="2025-09-14T08:47:04.788" v="3267" actId="207"/>
          <ac:spMkLst>
            <pc:docMk/>
            <pc:sldMk cId="1748643125" sldId="308"/>
            <ac:spMk id="2" creationId="{F830C9AD-DC54-9517-0195-C99A5250011F}"/>
          </ac:spMkLst>
        </pc:spChg>
        <pc:spChg chg="mod">
          <ac:chgData name="Devansh Dubey" userId="5c34e7dc52312c4d" providerId="LiveId" clId="{35C8D917-83AD-416B-88A1-F67491A3D90C}" dt="2025-09-14T09:21:53.113" v="3529" actId="120"/>
          <ac:spMkLst>
            <pc:docMk/>
            <pc:sldMk cId="1748643125" sldId="308"/>
            <ac:spMk id="3" creationId="{A8EBF320-044A-0B6D-C588-633856CB4605}"/>
          </ac:spMkLst>
        </pc:spChg>
        <pc:spChg chg="mod">
          <ac:chgData name="Devansh Dubey" userId="5c34e7dc52312c4d" providerId="LiveId" clId="{35C8D917-83AD-416B-88A1-F67491A3D90C}" dt="2025-09-14T09:22:27.640" v="3535" actId="1076"/>
          <ac:spMkLst>
            <pc:docMk/>
            <pc:sldMk cId="1748643125" sldId="308"/>
            <ac:spMk id="4" creationId="{C84DB6C2-7A40-2DC2-DFB5-53C96196B2B4}"/>
          </ac:spMkLst>
        </pc:spChg>
        <pc:spChg chg="mod">
          <ac:chgData name="Devansh Dubey" userId="5c34e7dc52312c4d" providerId="LiveId" clId="{35C8D917-83AD-416B-88A1-F67491A3D90C}" dt="2025-09-14T09:21:56.515" v="3530" actId="120"/>
          <ac:spMkLst>
            <pc:docMk/>
            <pc:sldMk cId="1748643125" sldId="308"/>
            <ac:spMk id="5" creationId="{5255127A-8C89-3721-671B-1FB2C3221972}"/>
          </ac:spMkLst>
        </pc:spChg>
        <pc:spChg chg="mod">
          <ac:chgData name="Devansh Dubey" userId="5c34e7dc52312c4d" providerId="LiveId" clId="{35C8D917-83AD-416B-88A1-F67491A3D90C}" dt="2025-09-14T09:22:13.010" v="3533" actId="120"/>
          <ac:spMkLst>
            <pc:docMk/>
            <pc:sldMk cId="1748643125" sldId="308"/>
            <ac:spMk id="6" creationId="{F64D82A9-F1ED-ECF6-5A46-B1C097DB43C4}"/>
          </ac:spMkLst>
        </pc:spChg>
        <pc:spChg chg="mod">
          <ac:chgData name="Devansh Dubey" userId="5c34e7dc52312c4d" providerId="LiveId" clId="{35C8D917-83AD-416B-88A1-F67491A3D90C}" dt="2025-09-14T09:22:00.195" v="3531" actId="120"/>
          <ac:spMkLst>
            <pc:docMk/>
            <pc:sldMk cId="1748643125" sldId="308"/>
            <ac:spMk id="7" creationId="{BB9DFFE8-997F-68AA-7DA5-BDF5102F7AAF}"/>
          </ac:spMkLst>
        </pc:spChg>
        <pc:spChg chg="mod">
          <ac:chgData name="Devansh Dubey" userId="5c34e7dc52312c4d" providerId="LiveId" clId="{35C8D917-83AD-416B-88A1-F67491A3D90C}" dt="2025-09-14T09:22:38.726" v="3536" actId="255"/>
          <ac:spMkLst>
            <pc:docMk/>
            <pc:sldMk cId="1748643125" sldId="308"/>
            <ac:spMk id="8" creationId="{FBFB3833-43D5-66C1-5329-ADFF28F5D4FD}"/>
          </ac:spMkLst>
        </pc:spChg>
        <pc:spChg chg="mod">
          <ac:chgData name="Devansh Dubey" userId="5c34e7dc52312c4d" providerId="LiveId" clId="{35C8D917-83AD-416B-88A1-F67491A3D90C}" dt="2025-09-14T08:38:23.181" v="3080" actId="20577"/>
          <ac:spMkLst>
            <pc:docMk/>
            <pc:sldMk cId="1748643125" sldId="308"/>
            <ac:spMk id="10" creationId="{29045C0D-C4C1-F4C7-FB25-74072A968BFE}"/>
          </ac:spMkLst>
        </pc:spChg>
      </pc:sldChg>
      <pc:sldChg chg="addSp delSp modSp new mod modTransition setBg modAnim">
        <pc:chgData name="Devansh Dubey" userId="5c34e7dc52312c4d" providerId="LiveId" clId="{35C8D917-83AD-416B-88A1-F67491A3D90C}" dt="2025-09-14T09:36:20.070" v="3654"/>
        <pc:sldMkLst>
          <pc:docMk/>
          <pc:sldMk cId="2247385526" sldId="309"/>
        </pc:sldMkLst>
        <pc:spChg chg="mod">
          <ac:chgData name="Devansh Dubey" userId="5c34e7dc52312c4d" providerId="LiveId" clId="{35C8D917-83AD-416B-88A1-F67491A3D90C}" dt="2025-09-14T08:47:44.312" v="3269" actId="207"/>
          <ac:spMkLst>
            <pc:docMk/>
            <pc:sldMk cId="2247385526" sldId="309"/>
            <ac:spMk id="2" creationId="{C7D1D720-B3FC-FC58-A2E4-A78D53E84C5F}"/>
          </ac:spMkLst>
        </pc:spChg>
        <pc:spChg chg="add del mod">
          <ac:chgData name="Devansh Dubey" userId="5c34e7dc52312c4d" providerId="LiveId" clId="{35C8D917-83AD-416B-88A1-F67491A3D90C}" dt="2025-09-14T08:44:03.369" v="3212" actId="1076"/>
          <ac:spMkLst>
            <pc:docMk/>
            <pc:sldMk cId="2247385526" sldId="309"/>
            <ac:spMk id="3" creationId="{DD703029-9C55-6E0F-F187-F362296F93BE}"/>
          </ac:spMkLst>
        </pc:spChg>
        <pc:spChg chg="mod">
          <ac:chgData name="Devansh Dubey" userId="5c34e7dc52312c4d" providerId="LiveId" clId="{35C8D917-83AD-416B-88A1-F67491A3D90C}" dt="2025-09-14T08:45:14.213" v="3218" actId="1076"/>
          <ac:spMkLst>
            <pc:docMk/>
            <pc:sldMk cId="2247385526" sldId="309"/>
            <ac:spMk id="4" creationId="{7C3FC834-443F-81C9-B137-D1886BCC6C37}"/>
          </ac:spMkLst>
        </pc:spChg>
        <pc:spChg chg="mod">
          <ac:chgData name="Devansh Dubey" userId="5c34e7dc52312c4d" providerId="LiveId" clId="{35C8D917-83AD-416B-88A1-F67491A3D90C}" dt="2025-09-14T08:46:09.402" v="3261" actId="1076"/>
          <ac:spMkLst>
            <pc:docMk/>
            <pc:sldMk cId="2247385526" sldId="309"/>
            <ac:spMk id="5" creationId="{7D3BDD45-C95A-C293-288F-8E9BDDBB0315}"/>
          </ac:spMkLst>
        </pc:spChg>
        <pc:spChg chg="mod">
          <ac:chgData name="Devansh Dubey" userId="5c34e7dc52312c4d" providerId="LiveId" clId="{35C8D917-83AD-416B-88A1-F67491A3D90C}" dt="2025-09-14T08:46:41.724" v="3265" actId="1076"/>
          <ac:spMkLst>
            <pc:docMk/>
            <pc:sldMk cId="2247385526" sldId="309"/>
            <ac:spMk id="6" creationId="{E3D1D235-F92B-5867-8CB1-FAEABCDDB35C}"/>
          </ac:spMkLst>
        </pc:spChg>
        <pc:spChg chg="del mod">
          <ac:chgData name="Devansh Dubey" userId="5c34e7dc52312c4d" providerId="LiveId" clId="{35C8D917-83AD-416B-88A1-F67491A3D90C}" dt="2025-09-14T09:10:07.301" v="3496" actId="478"/>
          <ac:spMkLst>
            <pc:docMk/>
            <pc:sldMk cId="2247385526" sldId="309"/>
            <ac:spMk id="8" creationId="{5C1FBCCE-E4E6-6666-8926-A97D0D2C2446}"/>
          </ac:spMkLst>
        </pc:spChg>
        <pc:spChg chg="add mod">
          <ac:chgData name="Devansh Dubey" userId="5c34e7dc52312c4d" providerId="LiveId" clId="{35C8D917-83AD-416B-88A1-F67491A3D90C}" dt="2025-09-14T08:43:29.652" v="3167"/>
          <ac:spMkLst>
            <pc:docMk/>
            <pc:sldMk cId="2247385526" sldId="309"/>
            <ac:spMk id="10" creationId="{5A2544C8-E0CE-69E3-3983-77FB3C09F37D}"/>
          </ac:spMkLst>
        </pc:spChg>
      </pc:sldChg>
      <pc:sldChg chg="addSp new del mod">
        <pc:chgData name="Devansh Dubey" userId="5c34e7dc52312c4d" providerId="LiveId" clId="{35C8D917-83AD-416B-88A1-F67491A3D90C}" dt="2025-09-14T09:12:24.447" v="3499" actId="2696"/>
        <pc:sldMkLst>
          <pc:docMk/>
          <pc:sldMk cId="752950128" sldId="310"/>
        </pc:sldMkLst>
        <pc:spChg chg="add">
          <ac:chgData name="Devansh Dubey" userId="5c34e7dc52312c4d" providerId="LiveId" clId="{35C8D917-83AD-416B-88A1-F67491A3D90C}" dt="2025-09-14T09:12:15.338" v="3498" actId="22"/>
          <ac:spMkLst>
            <pc:docMk/>
            <pc:sldMk cId="752950128" sldId="310"/>
            <ac:spMk id="6" creationId="{2E980168-9C82-3556-F648-32C144A79A61}"/>
          </ac:spMkLst>
        </pc:spChg>
      </pc:sldChg>
      <pc:sldChg chg="modSp new del mod ord">
        <pc:chgData name="Devansh Dubey" userId="5c34e7dc52312c4d" providerId="LiveId" clId="{35C8D917-83AD-416B-88A1-F67491A3D90C}" dt="2025-09-14T09:04:35.387" v="3465" actId="2696"/>
        <pc:sldMkLst>
          <pc:docMk/>
          <pc:sldMk cId="1240929916" sldId="310"/>
        </pc:sldMkLst>
        <pc:spChg chg="mod">
          <ac:chgData name="Devansh Dubey" userId="5c34e7dc52312c4d" providerId="LiveId" clId="{35C8D917-83AD-416B-88A1-F67491A3D90C}" dt="2025-09-14T09:01:26.915" v="3455" actId="1076"/>
          <ac:spMkLst>
            <pc:docMk/>
            <pc:sldMk cId="1240929916" sldId="310"/>
            <ac:spMk id="2" creationId="{9693798D-9172-1EED-EB67-84ECA8E75C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F7662-613B-18FB-0E23-491A8042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7F1CB-044C-D379-9110-995A91DC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ACBB1-7E41-1813-9466-9EB51CA1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C550C-E069-811D-9D52-E3F680B49F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colorTemperature colorTemp="6116"/>
                    </a14:imgEffect>
                    <a14:imgEffect>
                      <a14:saturation sat="400000"/>
                    </a14:imgEffect>
                    <a14:imgEffect>
                      <a14:brightnessContrast bright="-8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1955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C9AD-DC54-9517-0195-C99A5250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425" y="391982"/>
            <a:ext cx="9912096" cy="1014984"/>
          </a:xfrm>
        </p:spPr>
        <p:txBody>
          <a:bodyPr/>
          <a:lstStyle/>
          <a:p>
            <a:r>
              <a:rPr lang="en-IN" sz="6600" b="1" dirty="0">
                <a:latin typeface="+mn-lt"/>
              </a:rPr>
              <a:t>ROADMAP AND SCALABILTY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BF320-044A-0B6D-C588-633856CB46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714" y="1742684"/>
            <a:ext cx="3246120" cy="3986784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PHASE 1 – PILOT LAUNCH IN INDIA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DB6C2-7A40-2DC2-DFB5-53C96196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904" y="3296197"/>
            <a:ext cx="2743200" cy="2785100"/>
          </a:xfrm>
        </p:spPr>
        <p:txBody>
          <a:bodyPr/>
          <a:lstStyle/>
          <a:p>
            <a:r>
              <a:rPr lang="en-US" sz="2000" dirty="0"/>
              <a:t>Deploy platform in high-risk zones, integrating emergency routing and trauma support with local partners for real-world validation and feedback.</a:t>
            </a:r>
            <a:endParaRPr lang="en-I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5127A-8C89-3721-671B-1FB2C3221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30845" y="1742684"/>
            <a:ext cx="3246120" cy="3986784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PHASE 2 – EXPANSION ACROSS SOUTHEAST ASIA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D82A9-F1ED-ECF6-5A46-B1C097DB43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98783" y="3280086"/>
            <a:ext cx="2743200" cy="2785100"/>
          </a:xfrm>
        </p:spPr>
        <p:txBody>
          <a:bodyPr/>
          <a:lstStyle/>
          <a:p>
            <a:r>
              <a:rPr lang="en-US" sz="2000" dirty="0"/>
              <a:t>Adapt platform to regional languages, legal systems, and cultural norms to ensure accessibility and relevance across diverse user communities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9DFFE8-997F-68AA-7DA5-BDF5102F7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1976" y="1742684"/>
            <a:ext cx="3246120" cy="3986784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PHASE 3 - GLOBAL TRAUMA ALLIANCE INTEGRATION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FB3833-43D5-66C1-5329-ADFF28F5D4F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3296197"/>
            <a:ext cx="2743200" cy="2785100"/>
          </a:xfrm>
        </p:spPr>
        <p:txBody>
          <a:bodyPr/>
          <a:lstStyle/>
          <a:p>
            <a:r>
              <a:rPr lang="en-IN" sz="2000" dirty="0"/>
              <a:t>Collaborate with international </a:t>
            </a:r>
            <a:r>
              <a:rPr lang="en-US" sz="2000" dirty="0"/>
              <a:t>health networks to create a cross-border safety net for trauma support and emergency response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7F725-25C7-7FCC-370F-AA6F8579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045C0D-C4C1-F4C7-FB25-74072A96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ROADMAP &amp; SCALABAILATY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3C1313C-ECC5-095D-619C-A75F8B0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74864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D720-B3FC-FC58-A2E4-A78D53E8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06908"/>
            <a:ext cx="9912096" cy="1014984"/>
          </a:xfrm>
        </p:spPr>
        <p:txBody>
          <a:bodyPr/>
          <a:lstStyle/>
          <a:p>
            <a:r>
              <a:rPr lang="en-IN" sz="66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FUTURE AND ACCESSEBILTY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03029-9C55-6E0F-F187-F362296F9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879196"/>
            <a:ext cx="5048882" cy="3986784"/>
          </a:xfrm>
        </p:spPr>
        <p:txBody>
          <a:bodyPr/>
          <a:lstStyle/>
          <a:p>
            <a:r>
              <a:rPr lang="en-IN" sz="2800" b="1" dirty="0">
                <a:latin typeface="+mn-lt"/>
              </a:rPr>
              <a:t>PREDICTIVE SAFETY AND AI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C834-443F-81C9-B137-D1886BCC6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7985" y="3348342"/>
            <a:ext cx="4604512" cy="2785100"/>
          </a:xfrm>
        </p:spPr>
        <p:txBody>
          <a:bodyPr/>
          <a:lstStyle/>
          <a:p>
            <a:r>
              <a:rPr lang="en-US" sz="2400" dirty="0"/>
              <a:t>Leverage anonymized data to forecast threats and personalize safety recommendations before harm occurs.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BDD45-C95A-C293-288F-8E9BDDBB03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879196"/>
            <a:ext cx="5047488" cy="3986784"/>
          </a:xfrm>
        </p:spPr>
        <p:txBody>
          <a:bodyPr/>
          <a:lstStyle/>
          <a:p>
            <a:r>
              <a:rPr lang="en-IN" sz="2800" b="1" dirty="0">
                <a:latin typeface="+mn-lt"/>
              </a:rPr>
              <a:t>MULTILINGUAL AND INCLUSIVE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D1D235-F92B-5867-8CB1-FAEABCDDB35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3348342"/>
            <a:ext cx="4608576" cy="2785100"/>
          </a:xfrm>
        </p:spPr>
        <p:txBody>
          <a:bodyPr/>
          <a:lstStyle/>
          <a:p>
            <a:r>
              <a:rPr lang="en-US" sz="2400" dirty="0"/>
              <a:t>Ensure accessibility across languages, literacy levels, and devices so no user is left behind.</a:t>
            </a:r>
            <a:endParaRPr lang="en-IN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786F2-9DB5-9E98-02D4-517331B0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02299C1-0414-B8E8-0BE4-5AC01AA2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4738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421" y="1618384"/>
            <a:ext cx="4959821" cy="1162762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7" y="2687890"/>
            <a:ext cx="4818888" cy="2130552"/>
          </a:xfrm>
        </p:spPr>
        <p:txBody>
          <a:bodyPr/>
          <a:lstStyle/>
          <a:p>
            <a:r>
              <a:rPr lang="en-US" altLang="zh-CN" sz="2000" dirty="0"/>
              <a:t>Thank you for your attention </a:t>
            </a:r>
          </a:p>
          <a:p>
            <a:r>
              <a:rPr lang="en-US" altLang="zh-CN" sz="2000" dirty="0"/>
              <a:t>Our initiative is more than a tech solution –it’s a commitment to reclaiming digital safety for women</a:t>
            </a:r>
          </a:p>
          <a:p>
            <a:r>
              <a:rPr lang="en-US" sz="2000" dirty="0"/>
              <a:t>We believe safety should be a right, not a privilege.</a:t>
            </a:r>
            <a:br>
              <a:rPr lang="en-US" sz="2000" dirty="0"/>
            </a:br>
            <a:r>
              <a:rPr lang="en-US" sz="2000" dirty="0"/>
              <a:t>Together, let’s turn awareness into action.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Placeholder 6" descr="A logo with a brain and a letter&#10;&#10;AI-generated content may be incorrect.">
            <a:extLst>
              <a:ext uri="{FF2B5EF4-FFF2-40B4-BE49-F238E27FC236}">
                <a16:creationId xmlns:a16="http://schemas.microsoft.com/office/drawing/2014/main" id="{BDAA7129-F8B1-C135-D2C5-9D89D71B95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13" r="2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59" y="1196557"/>
            <a:ext cx="5038344" cy="1709928"/>
          </a:xfrm>
        </p:spPr>
        <p:txBody>
          <a:bodyPr/>
          <a:lstStyle/>
          <a:p>
            <a:r>
              <a:rPr lang="en-US" sz="3000" b="1" dirty="0">
                <a:latin typeface="+mn-lt"/>
              </a:rPr>
              <a:t>Ensuring Digital Media Safety for Women via Smart Networking, Threat Detection &amp; Trauma Support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459" y="3124200"/>
            <a:ext cx="5010912" cy="2130552"/>
          </a:xfrm>
        </p:spPr>
        <p:txBody>
          <a:bodyPr/>
          <a:lstStyle/>
          <a:p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Team: OMEGA-X</a:t>
            </a:r>
          </a:p>
          <a:p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CyberShield Hackathon 2025</a:t>
            </a:r>
          </a:p>
          <a:p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Presented by:</a:t>
            </a:r>
            <a:br>
              <a:rPr lang="en-IN" sz="18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IN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Arpan Ghoshal</a:t>
            </a:r>
            <a:br>
              <a:rPr lang="en-IN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Devansh Dubey </a:t>
            </a:r>
            <a:br>
              <a:rPr lang="en-IN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Ankit Tiwari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8931" y="6400904"/>
            <a:ext cx="365760" cy="246888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79EF4-F6C0-AF15-8DF3-4D9EE3A1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2" y="0"/>
            <a:ext cx="4093028" cy="6858000"/>
          </a:xfrm>
          <a:prstGeom prst="rect">
            <a:avLst/>
          </a:prstGeom>
        </p:spPr>
      </p:pic>
      <p:pic>
        <p:nvPicPr>
          <p:cNvPr id="8" name="Picture Placeholder 5" descr="A person holding a phone&#10;&#10;AI-generated content may be incorrect.">
            <a:extLst>
              <a:ext uri="{FF2B5EF4-FFF2-40B4-BE49-F238E27FC236}">
                <a16:creationId xmlns:a16="http://schemas.microsoft.com/office/drawing/2014/main" id="{4DA242B0-C870-BE80-B1C4-D0DFC4716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0" r="20340"/>
          <a:stretch>
            <a:fillRect/>
          </a:stretch>
        </p:blipFill>
        <p:spPr>
          <a:xfrm>
            <a:off x="8126404" y="-1"/>
            <a:ext cx="4065596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65DE7-0E54-69C5-BB89-6B2D672C49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8972" y="0"/>
            <a:ext cx="4093028" cy="685799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Bold Condensed" panose="020B0502040204020203" pitchFamily="34" charset="0"/>
              </a:rPr>
              <a:t>DIGITAL SAFETY CRISIS FOR WOMEN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b="1" dirty="0">
                <a:latin typeface="+mn-lt"/>
              </a:rPr>
              <a:t>Malware &amp; Cyberattacks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3270940"/>
            <a:ext cx="2743200" cy="2785100"/>
          </a:xfrm>
        </p:spPr>
        <p:txBody>
          <a:bodyPr/>
          <a:lstStyle/>
          <a:p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Women are increasingly targeted by spyware, stalker ware, and phishing—especially activists, journalists, and influencers.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Online Harassment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24400" y="3270940"/>
            <a:ext cx="2743200" cy="2785100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From doxxing to revenge porn, digital abuse disproportionately affects women, often with little recourse.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Surveillance &amp; Tracking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516112" y="3174611"/>
            <a:ext cx="2743200" cy="2785100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Location tracking, unauthorized access to devices, and social media monitoring compromise privacy and safety</a:t>
            </a:r>
            <a:r>
              <a:rPr lang="en-US" altLang="en-US" sz="2000" dirty="0">
                <a:solidFill>
                  <a:srgbClr val="FFC000"/>
                </a:solidFill>
              </a:rPr>
              <a:t>. </a:t>
            </a:r>
          </a:p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DIGITAL SAFETY CRISIS FOR WOMEN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E268-9CBE-2316-40E8-0717C75A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>
                <a:latin typeface="Bahnschrift Condensed" panose="020B0502040204020203" pitchFamily="34" charset="0"/>
              </a:rPr>
              <a:t>GLOBAL IMPACT AND VULNERIBILTY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5296-BA48-5DCD-D6CE-80A4CEABA1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z="2400" b="1" dirty="0">
                <a:latin typeface="+mn-lt"/>
              </a:rPr>
              <a:t>Widespread Harassment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E9588-A81A-76D5-110D-3140DBBAA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3141954"/>
            <a:ext cx="2743200" cy="2785100"/>
          </a:xfrm>
        </p:spPr>
        <p:txBody>
          <a:bodyPr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85% of women experience some form of online abuse, underscoring a pervasive safety crisis across digital platforms.</a:t>
            </a:r>
            <a:endParaRPr lang="en-IN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2F272-FF8B-82FB-65CB-83AC88892F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2400" b="1" dirty="0">
                <a:latin typeface="+mn-lt"/>
              </a:rPr>
              <a:t>Metadata 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A8798-BB2E-E4A0-52CD-C5B82E823D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32020" y="3141954"/>
            <a:ext cx="2743200" cy="2785100"/>
          </a:xfrm>
        </p:spPr>
        <p:txBody>
          <a:bodyPr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Leaked or poorly protected metadata can reveal identities, locations, and personal patterns — putting victims at further risk.</a:t>
            </a:r>
            <a:endParaRPr lang="en-IN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DE402E-09BF-F8C6-9DE5-8A4DE037DD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400" b="1" dirty="0">
                <a:latin typeface="+mn-lt"/>
              </a:rPr>
              <a:t>Broader Consequences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63F32B-AAD2-DF95-847E-7694E39A442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99348" y="3121825"/>
            <a:ext cx="2743200" cy="2785100"/>
          </a:xfrm>
        </p:spPr>
        <p:txBody>
          <a:bodyPr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Harassment and data exposure harm mental health, restrict free expression, and discourage women’s participation in online communities.</a:t>
            </a:r>
            <a:endParaRPr lang="en-IN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D9DA7-2CD7-9659-EA30-BFB7E8C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A661F8-ED12-A5CF-13C2-AF089B32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GLOBAL IMMPACT AND VULNERIBILTY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6253026-5E37-3C94-0BC8-D71FD16E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441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910" y="2441448"/>
            <a:ext cx="1622425" cy="1625473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Ensure meta data privacy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Empower through awareness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Real-time threat alerts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Anonymous reporting channels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1" dirty="0"/>
              <a:t>Scalable global deployment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68259" y="6404170"/>
            <a:ext cx="1463040" cy="246888"/>
          </a:xfrm>
        </p:spPr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4E8-9171-B462-443D-0F729F88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89" y="703425"/>
            <a:ext cx="9912096" cy="1014984"/>
          </a:xfrm>
        </p:spPr>
        <p:txBody>
          <a:bodyPr/>
          <a:lstStyle/>
          <a:p>
            <a:r>
              <a:rPr lang="en-IN" sz="6600" b="1" dirty="0">
                <a:latin typeface="+mn-lt"/>
              </a:rPr>
              <a:t>HOW ARE PLATFORM 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84EE7-2F9E-2E46-D345-97A3901129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554" y="2405826"/>
            <a:ext cx="2514600" cy="338328"/>
          </a:xfrm>
        </p:spPr>
        <p:txBody>
          <a:bodyPr/>
          <a:lstStyle/>
          <a:p>
            <a:r>
              <a:rPr lang="en-US" altLang="en-US" sz="2800" b="1" dirty="0"/>
              <a:t>AI – powered threat detection</a:t>
            </a:r>
            <a:br>
              <a:rPr lang="en-US" altLang="en-US" b="1" dirty="0"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64F915-6F9C-BE4C-C849-A8794CEDD4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1480" y="2324301"/>
            <a:ext cx="2514600" cy="338328"/>
          </a:xfrm>
        </p:spPr>
        <p:txBody>
          <a:bodyPr/>
          <a:lstStyle/>
          <a:p>
            <a:r>
              <a:rPr lang="en-IN" sz="2800" b="1" dirty="0"/>
              <a:t>Meta data scrubbing engine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98A20C-1ED2-2B2F-EB8F-CFB73D76B3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8406" y="2444210"/>
            <a:ext cx="2514600" cy="338328"/>
          </a:xfrm>
        </p:spPr>
        <p:txBody>
          <a:bodyPr/>
          <a:lstStyle/>
          <a:p>
            <a:r>
              <a:rPr lang="en-IN" sz="2400" b="1" dirty="0"/>
              <a:t>Geo- fenced emergency routing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06B191-B2B9-9563-C410-3F049AB3A6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5332" y="2405826"/>
            <a:ext cx="2514600" cy="338328"/>
          </a:xfrm>
        </p:spPr>
        <p:txBody>
          <a:bodyPr/>
          <a:lstStyle/>
          <a:p>
            <a:r>
              <a:rPr lang="en-IN" sz="2400" b="1" dirty="0"/>
              <a:t>Trauma support redirection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799BFE3-5AD1-8C96-7843-F718F3C9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9EFAC8-BB7D-CB26-A3A3-11501750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How it works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E0DDE58-1E23-A675-9162-1EC7789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6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6B79E33-34D0-BB57-D13A-FFBAAD58444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 flipH="1">
            <a:off x="724554" y="3431571"/>
            <a:ext cx="2485643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Scans digital environments in real time to identify Trojan malware targeting women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64BFA-16F0-5367-3B07-8A4E13CAD0DC}"/>
              </a:ext>
            </a:extLst>
          </p:cNvPr>
          <p:cNvSpPr txBox="1"/>
          <p:nvPr/>
        </p:nvSpPr>
        <p:spPr>
          <a:xfrm>
            <a:off x="3659560" y="3683501"/>
            <a:ext cx="2183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Automatically removes sensitive identity and location data from shared files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A5B3D-4781-175A-8A56-A54F2E90F17F}"/>
              </a:ext>
            </a:extLst>
          </p:cNvPr>
          <p:cNvSpPr txBox="1"/>
          <p:nvPr/>
        </p:nvSpPr>
        <p:spPr>
          <a:xfrm>
            <a:off x="6662057" y="3683501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Connects users to verified local emergency services using accurate location mapping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04F8D1-1F2F-1C2E-41D7-E25EB540A9FA}"/>
              </a:ext>
            </a:extLst>
          </p:cNvPr>
          <p:cNvSpPr txBox="1"/>
          <p:nvPr/>
        </p:nvSpPr>
        <p:spPr>
          <a:xfrm>
            <a:off x="9492343" y="3683501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Seamlessly guides victims to mental health , legal and crisis support network</a:t>
            </a:r>
          </a:p>
        </p:txBody>
      </p:sp>
    </p:spTree>
    <p:extLst>
      <p:ext uri="{BB962C8B-B14F-4D97-AF65-F5344CB8AC3E}">
        <p14:creationId xmlns:p14="http://schemas.microsoft.com/office/powerpoint/2010/main" val="246129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789-5B86-7FCD-D9CF-919E03C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SMART SAFETY IN 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61105-C978-543E-5AAD-8812177984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🔐 Anonymous Reporting</a:t>
            </a:r>
            <a:br>
              <a:rPr lang="en-US" altLang="en-US" dirty="0"/>
            </a:br>
            <a:r>
              <a:rPr lang="en-US" altLang="en-US" dirty="0">
                <a:latin typeface="+mn-lt"/>
              </a:rPr>
              <a:t>Enables victims to report abuse without revealing personal details.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🧠 Trauma Support Redirection</a:t>
            </a:r>
            <a:br>
              <a:rPr lang="en-US" altLang="en-US" dirty="0"/>
            </a:br>
            <a:r>
              <a:rPr lang="en-US" altLang="en-US" dirty="0">
                <a:latin typeface="+mn-lt"/>
              </a:rPr>
              <a:t>Connects users to mental health and legal support networks instantly. 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353FC-E64A-7EFC-28FA-478DBD86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16B6E-6F26-8B41-F93F-B9D19D30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SMART SAFETY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0BD59A4-F532-D8D2-CA1E-F7439B9B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D98537-DE2D-BA97-8FDA-EE442A03C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84AF024-15A0-3A40-B12D-8E144C231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7388"/>
            <a:ext cx="5048250" cy="3986212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🛡️ </a:t>
            </a:r>
            <a:r>
              <a:rPr lang="en-US" altLang="en-US" b="1" dirty="0"/>
              <a:t>Malware Detection</a:t>
            </a:r>
            <a:br>
              <a:rPr lang="en-US" altLang="en-US" dirty="0"/>
            </a:br>
            <a:r>
              <a:rPr lang="en-US" altLang="en-US" dirty="0">
                <a:latin typeface="+mn-lt"/>
              </a:rPr>
              <a:t>Scans digital environments for Trojan threats in real time.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/>
              <a:t>🧹 Metadata Scrubbing</a:t>
            </a:r>
            <a:br>
              <a:rPr lang="en-US" altLang="en-US" dirty="0"/>
            </a:br>
            <a:r>
              <a:rPr lang="en-US" altLang="en-US" dirty="0">
                <a:latin typeface="+mn-lt"/>
              </a:rPr>
              <a:t>Removes hidden identity and location data from shared files</a:t>
            </a:r>
            <a:r>
              <a:rPr lang="en-US" altLang="en-US" dirty="0"/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/>
              <a:t>📍 Geo-Routed Emergency Alerts</a:t>
            </a:r>
            <a:br>
              <a:rPr lang="en-US" altLang="en-US" dirty="0"/>
            </a:br>
            <a:r>
              <a:rPr lang="en-US" altLang="en-US" dirty="0">
                <a:latin typeface="+mn-lt"/>
              </a:rPr>
              <a:t>Sends location-based alerts to verified emergency services.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6099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12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ED23-AF4D-5432-8D69-35AD0710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>
                <a:latin typeface="+mn-lt"/>
              </a:rPr>
              <a:t>REAL WORLD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166E6-6CF0-1BD2-4C8B-36D0F2FA0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806" y="2365346"/>
            <a:ext cx="2514600" cy="338328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THREAT ALERT TRIGGERED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FC0E58-5C8C-38CF-5302-9BF094E381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98723" y="2365346"/>
            <a:ext cx="2514600" cy="338328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META DATA PROTECTED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F25EA0-69CB-7D89-2721-5F7B0250A7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21374" y="2407027"/>
            <a:ext cx="2514600" cy="338328"/>
          </a:xfrm>
        </p:spPr>
        <p:txBody>
          <a:bodyPr/>
          <a:lstStyle/>
          <a:p>
            <a:r>
              <a:rPr lang="en-IN" sz="22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EMERGENCY HELP ROUTED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CA50F3-7323-786B-FE67-C840DDE68B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6291" y="2365346"/>
            <a:ext cx="2514600" cy="338328"/>
          </a:xfrm>
        </p:spPr>
        <p:txBody>
          <a:bodyPr/>
          <a:lstStyle/>
          <a:p>
            <a:r>
              <a:rPr lang="en-IN" sz="2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TRAUMA SUPPORT ACCESSED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A40855-056F-E5B6-666D-4960F73A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9ACD9B2-4C7B-A899-77AF-2A75BC4A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D2F29B-57C3-966B-29A1-40E70557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6B497-D6A4-2951-41D7-B512A04374EC}"/>
              </a:ext>
            </a:extLst>
          </p:cNvPr>
          <p:cNvSpPr txBox="1"/>
          <p:nvPr/>
        </p:nvSpPr>
        <p:spPr>
          <a:xfrm>
            <a:off x="914400" y="3429000"/>
            <a:ext cx="2100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User receives a real time notification when trojan malware is detected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C3B3A6-ACFC-34E6-0D2C-AC5D70CCAED6}"/>
              </a:ext>
            </a:extLst>
          </p:cNvPr>
          <p:cNvSpPr txBox="1"/>
          <p:nvPr/>
        </p:nvSpPr>
        <p:spPr>
          <a:xfrm>
            <a:off x="3770866" y="3426800"/>
            <a:ext cx="197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Before sharing any profile and report , sensitive identity and location data is automatically scrubbed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68DAAE-E60D-04F0-BBE8-877544C6C0DD}"/>
              </a:ext>
            </a:extLst>
          </p:cNvPr>
          <p:cNvSpPr txBox="1"/>
          <p:nvPr/>
        </p:nvSpPr>
        <p:spPr>
          <a:xfrm>
            <a:off x="6629400" y="3429000"/>
            <a:ext cx="1970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Geo-fenced alert connects the user to verified local emergencies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3067B8-ED7B-7A5F-BC9B-83F5D202C2C0}"/>
              </a:ext>
            </a:extLst>
          </p:cNvPr>
          <p:cNvSpPr txBox="1"/>
          <p:nvPr/>
        </p:nvSpPr>
        <p:spPr>
          <a:xfrm>
            <a:off x="9470571" y="3429000"/>
            <a:ext cx="1970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User is redirected to mental health and legal support network based on locations and need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50031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30D-C21F-001D-49BC-52E0F354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17" y="976663"/>
            <a:ext cx="5038344" cy="1709928"/>
          </a:xfrm>
        </p:spPr>
        <p:txBody>
          <a:bodyPr/>
          <a:lstStyle/>
          <a:p>
            <a:r>
              <a:rPr lang="en-IN" sz="5400" b="1" dirty="0">
                <a:latin typeface="+mn-lt"/>
              </a:rPr>
              <a:t>IMPACT METRIX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082A-AAB1-BA50-7BCC-0E8E0049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D99F07-396F-D58A-4E06-15BE67F5BF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7631" y="1965841"/>
            <a:ext cx="5421086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🚀 </a:t>
            </a:r>
            <a:r>
              <a:rPr kumimoji="0" lang="en-US" altLang="en-US" sz="2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70% Faster Emergency Response</a:t>
            </a:r>
            <a:br>
              <a:rPr kumimoji="0" lang="en-US" alt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 and geo-routing reduce delays in critical situations.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🔐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90% Metadata Protection Accuracy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Sensitive identity and location data scrubbed before sharing.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🧠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24/7 Trauma Support Access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Instant redirection to verified mental health and legal aid.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🌍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Scalable Global Deployment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Infrastructure designed to expand across three continents.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Placeholder 15" descr="A close-up of a pink sign&#10;&#10;AI-generated content may be incorrect.">
            <a:extLst>
              <a:ext uri="{FF2B5EF4-FFF2-40B4-BE49-F238E27FC236}">
                <a16:creationId xmlns:a16="http://schemas.microsoft.com/office/drawing/2014/main" id="{CC095444-14A2-F63C-A94B-21AD590FDA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396" r="7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977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{EADADE12-4AF1-47EA-A525-5CB8BA1AF706}tf11429527_win32</Template>
  <TotalTime>1058</TotalTime>
  <Words>688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Bahnschrift Condensed</vt:lpstr>
      <vt:lpstr>Bahnschrift SemiBold Condensed</vt:lpstr>
      <vt:lpstr>Calibri</vt:lpstr>
      <vt:lpstr>Cascadia Code SemiBold</vt:lpstr>
      <vt:lpstr>Cascadia Mono SemiBold</vt:lpstr>
      <vt:lpstr>Century Gothic</vt:lpstr>
      <vt:lpstr>Karla</vt:lpstr>
      <vt:lpstr>Univers Condensed Light</vt:lpstr>
      <vt:lpstr>Office Theme</vt:lpstr>
      <vt:lpstr>PowerPoint Presentation</vt:lpstr>
      <vt:lpstr>Ensuring Digital Media Safety for Women via Smart Networking, Threat Detection &amp; Trauma Support</vt:lpstr>
      <vt:lpstr>DIGITAL SAFETY CRISIS FOR WOMEN</vt:lpstr>
      <vt:lpstr>GLOBAL IMPACT AND VULNERIBILTY</vt:lpstr>
      <vt:lpstr>OUR AGENDA</vt:lpstr>
      <vt:lpstr>HOW ARE PLATFORM WORKS</vt:lpstr>
      <vt:lpstr>SMART SAFETY IN ACTION</vt:lpstr>
      <vt:lpstr>REAL WORLD APPLICATION</vt:lpstr>
      <vt:lpstr>IMPACT METRIX</vt:lpstr>
      <vt:lpstr>ROADMAP AND SCALABILTY</vt:lpstr>
      <vt:lpstr>FUTURE AND ACCESSEBILTY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 Dubey</dc:creator>
  <cp:lastModifiedBy>Devansh Dubey</cp:lastModifiedBy>
  <cp:revision>1</cp:revision>
  <dcterms:created xsi:type="dcterms:W3CDTF">2025-09-13T16:03:42Z</dcterms:created>
  <dcterms:modified xsi:type="dcterms:W3CDTF">2025-09-14T09:41:52Z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